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notesMasterIdLst>
    <p:notesMasterId r:id="rId22"/>
  </p:notesMasterIdLst>
  <p:handoutMasterIdLst>
    <p:handoutMasterId r:id="rId23"/>
  </p:handoutMasterIdLst>
  <p:sldIdLst>
    <p:sldId id="272" r:id="rId3"/>
    <p:sldId id="311" r:id="rId4"/>
    <p:sldId id="406" r:id="rId5"/>
    <p:sldId id="407" r:id="rId6"/>
    <p:sldId id="296" r:id="rId7"/>
    <p:sldId id="408" r:id="rId8"/>
    <p:sldId id="271" r:id="rId9"/>
    <p:sldId id="270" r:id="rId10"/>
    <p:sldId id="409" r:id="rId11"/>
    <p:sldId id="410" r:id="rId12"/>
    <p:sldId id="411" r:id="rId13"/>
    <p:sldId id="412" r:id="rId14"/>
    <p:sldId id="273" r:id="rId15"/>
    <p:sldId id="274" r:id="rId16"/>
    <p:sldId id="413" r:id="rId17"/>
    <p:sldId id="414" r:id="rId18"/>
    <p:sldId id="277" r:id="rId19"/>
    <p:sldId id="278"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19" autoAdjust="0"/>
  </p:normalViewPr>
  <p:slideViewPr>
    <p:cSldViewPr snapToGrid="0" showGuides="1">
      <p:cViewPr varScale="1">
        <p:scale>
          <a:sx n="93" d="100"/>
          <a:sy n="93" d="100"/>
        </p:scale>
        <p:origin x="1206" y="78"/>
      </p:cViewPr>
      <p:guideLst>
        <p:guide orient="horz" pos="2160"/>
        <p:guide pos="3840"/>
      </p:guideLst>
    </p:cSldViewPr>
  </p:slideViewPr>
  <p:notesTextViewPr>
    <p:cViewPr>
      <p:scale>
        <a:sx n="1" d="1"/>
        <a:sy n="1" d="1"/>
      </p:scale>
      <p:origin x="0" y="0"/>
    </p:cViewPr>
  </p:notesTextViewPr>
  <p:notesViewPr>
    <p:cSldViewPr snapToGrid="0" showGuides="1">
      <p:cViewPr varScale="1">
        <p:scale>
          <a:sx n="40" d="100"/>
          <a:sy n="40" d="100"/>
        </p:scale>
        <p:origin x="293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DDE07E-57B0-48AE-8B2B-C97DA9A60FB9}" type="doc">
      <dgm:prSet loTypeId="urn:microsoft.com/office/officeart/2005/8/layout/hProcess11" loCatId="process" qsTypeId="urn:microsoft.com/office/officeart/2005/8/quickstyle/simple1" qsCatId="simple" csTypeId="urn:microsoft.com/office/officeart/2005/8/colors/accent1_1" csCatId="accent1" phldr="1"/>
      <dgm:spPr/>
      <dgm:t>
        <a:bodyPr/>
        <a:lstStyle/>
        <a:p>
          <a:endParaRPr/>
        </a:p>
      </dgm:t>
    </dgm:pt>
    <dgm:pt modelId="{316CFEC5-747F-41A2-9BC9-F0620813FDE6}" type="parTrans" cxnId="{299B39E8-0EAD-463A-AE4D-8592A2F8FF86}">
      <dgm:prSet/>
      <dgm:spPr/>
      <dgm:t>
        <a:bodyPr/>
        <a:lstStyle/>
        <a:p>
          <a:endParaRPr lang="en-US"/>
        </a:p>
      </dgm:t>
    </dgm:pt>
    <dgm:pt modelId="{811CE7C7-B65F-450C-8469-E8B2FC28CB8E}">
      <dgm:prSet phldrT="[Text]"/>
      <dgm:spPr/>
      <dgm:t>
        <a:bodyPr/>
        <a:lstStyle/>
        <a:p>
          <a:r>
            <a:rPr lang="en-US"/>
            <a:t>California Consumer Privacy Act</a:t>
          </a:r>
        </a:p>
        <a:p>
          <a:r>
            <a:rPr lang="en-US" i="0"/>
            <a:t>Effective</a:t>
          </a:r>
          <a:r>
            <a:rPr lang="en-US" i="1"/>
            <a:t> </a:t>
          </a:r>
          <a:r>
            <a:rPr lang="en-US"/>
            <a:t>January 1, 2020</a:t>
          </a:r>
        </a:p>
      </dgm:t>
    </dgm:pt>
    <dgm:pt modelId="{E93F9D6C-AAB5-4505-AB84-E0D35AEDF4D4}" type="sibTrans" cxnId="{299B39E8-0EAD-463A-AE4D-8592A2F8FF86}">
      <dgm:prSet/>
      <dgm:spPr/>
      <dgm:t>
        <a:bodyPr/>
        <a:lstStyle/>
        <a:p>
          <a:endParaRPr lang="en-US"/>
        </a:p>
      </dgm:t>
    </dgm:pt>
    <dgm:pt modelId="{B0EFA0F3-5489-46E3-901C-7B3EFFF4730A}" type="parTrans" cxnId="{E52B04EE-4A07-4B01-8DFE-783311A66543}">
      <dgm:prSet/>
      <dgm:spPr/>
      <dgm:t>
        <a:bodyPr/>
        <a:lstStyle/>
        <a:p>
          <a:endParaRPr lang="en-US"/>
        </a:p>
      </dgm:t>
    </dgm:pt>
    <dgm:pt modelId="{21797C90-B173-4114-B426-01EFD41827B0}">
      <dgm:prSet phldrT="[Text]"/>
      <dgm:spPr/>
      <dgm:t>
        <a:bodyPr/>
        <a:lstStyle/>
        <a:p>
          <a:r>
            <a:rPr lang="en-US"/>
            <a:t>Amended California Consumer Privacy Act</a:t>
          </a:r>
        </a:p>
        <a:p>
          <a:r>
            <a:rPr lang="en-US"/>
            <a:t>Virginia Consumer Data Protection Act</a:t>
          </a:r>
        </a:p>
        <a:p>
          <a:r>
            <a:rPr lang="en-US"/>
            <a:t>Effective January 1, 2023</a:t>
          </a:r>
        </a:p>
      </dgm:t>
    </dgm:pt>
    <dgm:pt modelId="{C450B713-313E-42BA-A0B9-6247F0D6F36A}" type="sibTrans" cxnId="{E52B04EE-4A07-4B01-8DFE-783311A66543}">
      <dgm:prSet/>
      <dgm:spPr/>
      <dgm:t>
        <a:bodyPr/>
        <a:lstStyle/>
        <a:p>
          <a:endParaRPr lang="en-US"/>
        </a:p>
      </dgm:t>
    </dgm:pt>
    <dgm:pt modelId="{0F392256-BD13-430A-B6C6-E23FAC786DAA}" type="parTrans" cxnId="{84507E58-9439-49E3-9CEC-3E6D8303D60F}">
      <dgm:prSet/>
      <dgm:spPr/>
      <dgm:t>
        <a:bodyPr/>
        <a:lstStyle/>
        <a:p>
          <a:endParaRPr lang="en-US"/>
        </a:p>
      </dgm:t>
    </dgm:pt>
    <dgm:pt modelId="{6CE4BF6B-7219-46E8-8DCE-4B5F73BB5F05}">
      <dgm:prSet phldrT="[Text]"/>
      <dgm:spPr/>
      <dgm:t>
        <a:bodyPr/>
        <a:lstStyle/>
        <a:p>
          <a:r>
            <a:rPr lang="en-US"/>
            <a:t>Colorado Privacy Act</a:t>
          </a:r>
        </a:p>
        <a:p>
          <a:r>
            <a:rPr lang="en-US"/>
            <a:t>Connecticut Personal Data Privacy and Online Monitoring Act</a:t>
          </a:r>
        </a:p>
        <a:p>
          <a:r>
            <a:rPr lang="en-US"/>
            <a:t>Effective July 1, 2023</a:t>
          </a:r>
        </a:p>
      </dgm:t>
    </dgm:pt>
    <dgm:pt modelId="{4133A31C-92FF-485C-9EE5-1E63CD6C51DA}" type="sibTrans" cxnId="{84507E58-9439-49E3-9CEC-3E6D8303D60F}">
      <dgm:prSet/>
      <dgm:spPr/>
      <dgm:t>
        <a:bodyPr/>
        <a:lstStyle/>
        <a:p>
          <a:endParaRPr lang="en-US"/>
        </a:p>
      </dgm:t>
    </dgm:pt>
    <dgm:pt modelId="{1EB7E8B5-09E0-4D5D-BC15-D43297DB1D21}" type="parTrans" cxnId="{F9C3E7A1-46D4-4508-A6A7-4BF02EF204A3}">
      <dgm:prSet/>
      <dgm:spPr/>
      <dgm:t>
        <a:bodyPr/>
        <a:lstStyle/>
        <a:p>
          <a:endParaRPr lang="en-US"/>
        </a:p>
      </dgm:t>
    </dgm:pt>
    <dgm:pt modelId="{5BDE42D0-BFE6-4CAC-A2D8-3317EB312DAF}">
      <dgm:prSet/>
      <dgm:spPr/>
      <dgm:t>
        <a:bodyPr/>
        <a:lstStyle/>
        <a:p>
          <a:r>
            <a:rPr lang="en-US"/>
            <a:t>Utah Consumer Privacy Act</a:t>
          </a:r>
        </a:p>
        <a:p>
          <a:r>
            <a:rPr lang="en-US"/>
            <a:t>Effective December 31, 2023</a:t>
          </a:r>
        </a:p>
      </dgm:t>
    </dgm:pt>
    <dgm:pt modelId="{7BC473FD-412E-4644-B7CB-785FF7CBDC39}" type="sibTrans" cxnId="{F9C3E7A1-46D4-4508-A6A7-4BF02EF204A3}">
      <dgm:prSet/>
      <dgm:spPr/>
      <dgm:t>
        <a:bodyPr/>
        <a:lstStyle/>
        <a:p>
          <a:endParaRPr lang="en-US"/>
        </a:p>
      </dgm:t>
    </dgm:pt>
    <dgm:pt modelId="{0C0A3425-31E4-4BD0-8C66-6E84A83D60C2}" type="parTrans" cxnId="{ADD3E0CB-C182-49FF-AEDB-5E9396E226F9}">
      <dgm:prSet/>
      <dgm:spPr/>
      <dgm:t>
        <a:bodyPr/>
        <a:lstStyle/>
        <a:p>
          <a:endParaRPr lang="en-US"/>
        </a:p>
      </dgm:t>
    </dgm:pt>
    <dgm:pt modelId="{A4ADF75C-5164-4DE4-BCB6-A9856D54E23A}">
      <dgm:prSet/>
      <dgm:spPr/>
      <dgm:t>
        <a:bodyPr/>
        <a:lstStyle/>
        <a:p>
          <a:r>
            <a:rPr lang="en-US"/>
            <a:t>Oregon Consumer Privacy Act</a:t>
          </a:r>
        </a:p>
        <a:p>
          <a:r>
            <a:rPr lang="en-US"/>
            <a:t>Texas Data Privacy and Security Act</a:t>
          </a:r>
        </a:p>
        <a:p>
          <a:r>
            <a:rPr lang="en-US"/>
            <a:t>Effective July 1, 2024</a:t>
          </a:r>
        </a:p>
      </dgm:t>
    </dgm:pt>
    <dgm:pt modelId="{C81A11C8-C908-4822-9476-FC3772D2A907}" type="sibTrans" cxnId="{ADD3E0CB-C182-49FF-AEDB-5E9396E226F9}">
      <dgm:prSet/>
      <dgm:spPr/>
      <dgm:t>
        <a:bodyPr/>
        <a:lstStyle/>
        <a:p>
          <a:endParaRPr lang="en-US"/>
        </a:p>
      </dgm:t>
    </dgm:pt>
    <dgm:pt modelId="{4F87E601-BA75-43C3-B43E-897E09EDA449}" type="parTrans" cxnId="{9FE54255-41D7-425B-8265-ADCCA4E51EAA}">
      <dgm:prSet/>
      <dgm:spPr/>
      <dgm:t>
        <a:bodyPr/>
        <a:lstStyle/>
        <a:p>
          <a:endParaRPr lang="en-US"/>
        </a:p>
      </dgm:t>
    </dgm:pt>
    <dgm:pt modelId="{E4B2EBBC-A920-464C-80A3-ACED710A7A2B}">
      <dgm:prSet/>
      <dgm:spPr/>
      <dgm:t>
        <a:bodyPr/>
        <a:lstStyle/>
        <a:p>
          <a:r>
            <a:rPr lang="en-US"/>
            <a:t>Montana Consumer Data Privacy Act </a:t>
          </a:r>
        </a:p>
        <a:p>
          <a:r>
            <a:rPr lang="en-US"/>
            <a:t>Effective October 1, 2024</a:t>
          </a:r>
        </a:p>
      </dgm:t>
    </dgm:pt>
    <dgm:pt modelId="{54E26B13-D20D-47EC-90CA-F40C65AFF943}" type="sibTrans" cxnId="{9FE54255-41D7-425B-8265-ADCCA4E51EAA}">
      <dgm:prSet/>
      <dgm:spPr/>
      <dgm:t>
        <a:bodyPr/>
        <a:lstStyle/>
        <a:p>
          <a:endParaRPr lang="en-US"/>
        </a:p>
      </dgm:t>
    </dgm:pt>
    <dgm:pt modelId="{ABF9F05F-9C61-4B66-9116-81C6DD51FAB4}" type="parTrans" cxnId="{9896283E-A87D-4038-A94B-11C8F6655F84}">
      <dgm:prSet/>
      <dgm:spPr/>
      <dgm:t>
        <a:bodyPr/>
        <a:lstStyle/>
        <a:p>
          <a:endParaRPr lang="en-US"/>
        </a:p>
      </dgm:t>
    </dgm:pt>
    <dgm:pt modelId="{9EAADD70-2B4C-4790-8A6C-47FB1CA65362}">
      <dgm:prSet/>
      <dgm:spPr/>
      <dgm:t>
        <a:bodyPr/>
        <a:lstStyle/>
        <a:p>
          <a:r>
            <a:rPr lang="en-US"/>
            <a:t>Delaware Personal Data Privacy Act</a:t>
          </a:r>
        </a:p>
        <a:p>
          <a:r>
            <a:rPr lang="en-US"/>
            <a:t>Iowa Consumer Data Protection Act</a:t>
          </a:r>
        </a:p>
        <a:p>
          <a:r>
            <a:rPr lang="en-US"/>
            <a:t>Effective January 1, 2025</a:t>
          </a:r>
        </a:p>
      </dgm:t>
    </dgm:pt>
    <dgm:pt modelId="{1BEF2A3A-AF3B-4103-862E-1AC6017CA936}" type="sibTrans" cxnId="{9896283E-A87D-4038-A94B-11C8F6655F84}">
      <dgm:prSet/>
      <dgm:spPr/>
      <dgm:t>
        <a:bodyPr/>
        <a:lstStyle/>
        <a:p>
          <a:endParaRPr lang="en-US"/>
        </a:p>
      </dgm:t>
    </dgm:pt>
    <dgm:pt modelId="{625A3BED-8405-438B-BDC7-1994A7C0FC7A}" type="parTrans" cxnId="{5064ED35-4C3E-4BF8-B828-907342C3DB42}">
      <dgm:prSet/>
      <dgm:spPr/>
      <dgm:t>
        <a:bodyPr/>
        <a:lstStyle/>
        <a:p>
          <a:endParaRPr lang="en-US"/>
        </a:p>
      </dgm:t>
    </dgm:pt>
    <dgm:pt modelId="{74BCA3F8-6002-475E-AFD3-85DC2D0668A9}">
      <dgm:prSet/>
      <dgm:spPr/>
      <dgm:t>
        <a:bodyPr/>
        <a:lstStyle/>
        <a:p>
          <a:r>
            <a:rPr lang="en-US"/>
            <a:t>Tennessee Information Protection Act</a:t>
          </a:r>
        </a:p>
        <a:p>
          <a:r>
            <a:rPr lang="en-US"/>
            <a:t>Effective July 1, 2025</a:t>
          </a:r>
        </a:p>
      </dgm:t>
    </dgm:pt>
    <dgm:pt modelId="{CF0E16CA-B22C-4D7D-974A-C624E30AADBB}" type="sibTrans" cxnId="{5064ED35-4C3E-4BF8-B828-907342C3DB42}">
      <dgm:prSet/>
      <dgm:spPr/>
      <dgm:t>
        <a:bodyPr/>
        <a:lstStyle/>
        <a:p>
          <a:endParaRPr lang="en-US"/>
        </a:p>
      </dgm:t>
    </dgm:pt>
    <dgm:pt modelId="{C75549CC-5F27-468C-B5A1-54AE56F7C117}" type="parTrans" cxnId="{5606325F-9258-47F6-AC0B-B33EAE6C6206}">
      <dgm:prSet/>
      <dgm:spPr/>
      <dgm:t>
        <a:bodyPr/>
        <a:lstStyle/>
        <a:p>
          <a:endParaRPr lang="en-US"/>
        </a:p>
      </dgm:t>
    </dgm:pt>
    <dgm:pt modelId="{FA58FBE7-34CD-4CEF-BF13-0528EB09756E}">
      <dgm:prSet/>
      <dgm:spPr/>
      <dgm:t>
        <a:bodyPr/>
        <a:lstStyle/>
        <a:p>
          <a:r>
            <a:rPr lang="en-US"/>
            <a:t>Indiana Consumer Data Protection Act</a:t>
          </a:r>
        </a:p>
        <a:p>
          <a:r>
            <a:rPr lang="en-US"/>
            <a:t>Effective January 1, 2026</a:t>
          </a:r>
        </a:p>
      </dgm:t>
    </dgm:pt>
    <dgm:pt modelId="{02772822-62F6-4FAD-8DD0-7043F66F9490}" type="sibTrans" cxnId="{5606325F-9258-47F6-AC0B-B33EAE6C6206}">
      <dgm:prSet/>
      <dgm:spPr/>
      <dgm:t>
        <a:bodyPr/>
        <a:lstStyle/>
        <a:p>
          <a:endParaRPr lang="en-US"/>
        </a:p>
      </dgm:t>
    </dgm:pt>
    <dgm:pt modelId="{ACD6C65E-DD7C-488D-930A-0324D19D6B2F}" type="pres">
      <dgm:prSet presAssocID="{BDDDE07E-57B0-48AE-8B2B-C97DA9A60FB9}" presName="Name0" presStyleCnt="0">
        <dgm:presLayoutVars>
          <dgm:dir/>
          <dgm:resizeHandles val="exact"/>
        </dgm:presLayoutVars>
      </dgm:prSet>
      <dgm:spPr/>
    </dgm:pt>
    <dgm:pt modelId="{5B24BD60-2FA1-48E8-AC9A-801C80085EC7}" type="pres">
      <dgm:prSet presAssocID="{BDDDE07E-57B0-48AE-8B2B-C97DA9A60FB9}" presName="arrow" presStyleLbl="bgShp" presStyleIdx="0" presStyleCnt="1"/>
      <dgm:spPr>
        <a:ln>
          <a:solidFill>
            <a:schemeClr val="accent2"/>
          </a:solidFill>
        </a:ln>
      </dgm:spPr>
    </dgm:pt>
    <dgm:pt modelId="{8FF794F5-AB8D-45C8-88CE-D57434823377}" type="pres">
      <dgm:prSet presAssocID="{BDDDE07E-57B0-48AE-8B2B-C97DA9A60FB9}" presName="points" presStyleCnt="0"/>
      <dgm:spPr/>
    </dgm:pt>
    <dgm:pt modelId="{A87177D9-398F-4B56-934B-26D8A9197AFF}" type="pres">
      <dgm:prSet presAssocID="{811CE7C7-B65F-450C-8469-E8B2FC28CB8E}" presName="compositeA" presStyleCnt="0"/>
      <dgm:spPr/>
    </dgm:pt>
    <dgm:pt modelId="{709BC7C3-74B5-45AB-92F1-BAB8BD1E280F}" type="pres">
      <dgm:prSet presAssocID="{811CE7C7-B65F-450C-8469-E8B2FC28CB8E}" presName="textA" presStyleLbl="revTx" presStyleIdx="0" presStyleCnt="9">
        <dgm:presLayoutVars>
          <dgm:bulletEnabled val="1"/>
        </dgm:presLayoutVars>
      </dgm:prSet>
      <dgm:spPr/>
    </dgm:pt>
    <dgm:pt modelId="{9FE858E0-8D19-4598-946E-8E732C41C239}" type="pres">
      <dgm:prSet presAssocID="{811CE7C7-B65F-450C-8469-E8B2FC28CB8E}" presName="circleA" presStyleLbl="node1" presStyleIdx="0" presStyleCnt="9"/>
      <dgm:spPr/>
    </dgm:pt>
    <dgm:pt modelId="{297A9086-D804-42F5-8293-0C3DBE392F56}" type="pres">
      <dgm:prSet presAssocID="{811CE7C7-B65F-450C-8469-E8B2FC28CB8E}" presName="spaceA" presStyleCnt="0"/>
      <dgm:spPr/>
    </dgm:pt>
    <dgm:pt modelId="{9F12152D-383E-4714-B5BF-5078D7DC4176}" type="pres">
      <dgm:prSet presAssocID="{E93F9D6C-AAB5-4505-AB84-E0D35AEDF4D4}" presName="space" presStyleCnt="0"/>
      <dgm:spPr/>
    </dgm:pt>
    <dgm:pt modelId="{48A4C883-5858-4583-AA7D-E1C9CA2D4D39}" type="pres">
      <dgm:prSet presAssocID="{21797C90-B173-4114-B426-01EFD41827B0}" presName="compositeB" presStyleCnt="0"/>
      <dgm:spPr/>
    </dgm:pt>
    <dgm:pt modelId="{54E6EDA9-8A5C-43D7-9A15-E5D1512E4482}" type="pres">
      <dgm:prSet presAssocID="{21797C90-B173-4114-B426-01EFD41827B0}" presName="textB" presStyleLbl="revTx" presStyleIdx="1" presStyleCnt="9">
        <dgm:presLayoutVars>
          <dgm:bulletEnabled val="1"/>
        </dgm:presLayoutVars>
      </dgm:prSet>
      <dgm:spPr/>
    </dgm:pt>
    <dgm:pt modelId="{5A0E1DBD-6545-4B8B-B60F-E06A375BE35E}" type="pres">
      <dgm:prSet presAssocID="{21797C90-B173-4114-B426-01EFD41827B0}" presName="circleB" presStyleLbl="node1" presStyleIdx="1" presStyleCnt="9"/>
      <dgm:spPr/>
    </dgm:pt>
    <dgm:pt modelId="{4ADD55AA-531F-49E9-A220-817D8A7535A7}" type="pres">
      <dgm:prSet presAssocID="{21797C90-B173-4114-B426-01EFD41827B0}" presName="spaceB" presStyleCnt="0"/>
      <dgm:spPr/>
    </dgm:pt>
    <dgm:pt modelId="{C0F15594-8298-4B1B-BE40-33F73C1F9183}" type="pres">
      <dgm:prSet presAssocID="{C450B713-313E-42BA-A0B9-6247F0D6F36A}" presName="space" presStyleCnt="0"/>
      <dgm:spPr/>
    </dgm:pt>
    <dgm:pt modelId="{40939EDC-C657-41B5-B2D2-DC4CA65F0E9E}" type="pres">
      <dgm:prSet presAssocID="{6CE4BF6B-7219-46E8-8DCE-4B5F73BB5F05}" presName="compositeA" presStyleCnt="0"/>
      <dgm:spPr/>
    </dgm:pt>
    <dgm:pt modelId="{C3B6A4E7-7C7E-4E20-98C5-A39BE153DDBA}" type="pres">
      <dgm:prSet presAssocID="{6CE4BF6B-7219-46E8-8DCE-4B5F73BB5F05}" presName="textA" presStyleLbl="revTx" presStyleIdx="2" presStyleCnt="9">
        <dgm:presLayoutVars>
          <dgm:bulletEnabled val="1"/>
        </dgm:presLayoutVars>
      </dgm:prSet>
      <dgm:spPr/>
    </dgm:pt>
    <dgm:pt modelId="{A89C917A-6929-4B23-B92F-8BF6AB174080}" type="pres">
      <dgm:prSet presAssocID="{6CE4BF6B-7219-46E8-8DCE-4B5F73BB5F05}" presName="circleA" presStyleLbl="node1" presStyleIdx="2" presStyleCnt="9"/>
      <dgm:spPr/>
    </dgm:pt>
    <dgm:pt modelId="{2DBC72B2-3918-48B1-92B5-E25910E1551D}" type="pres">
      <dgm:prSet presAssocID="{6CE4BF6B-7219-46E8-8DCE-4B5F73BB5F05}" presName="spaceA" presStyleCnt="0"/>
      <dgm:spPr/>
    </dgm:pt>
    <dgm:pt modelId="{C4C2BFDD-7373-41D9-85F2-074573BC4F06}" type="pres">
      <dgm:prSet presAssocID="{4133A31C-92FF-485C-9EE5-1E63CD6C51DA}" presName="space" presStyleCnt="0"/>
      <dgm:spPr/>
    </dgm:pt>
    <dgm:pt modelId="{00493585-2401-4B41-AFFD-394C6D3A2D8E}" type="pres">
      <dgm:prSet presAssocID="{5BDE42D0-BFE6-4CAC-A2D8-3317EB312DAF}" presName="compositeB" presStyleCnt="0"/>
      <dgm:spPr/>
    </dgm:pt>
    <dgm:pt modelId="{DF0021C2-ECC3-406A-A3F0-9F7B58D5A2BE}" type="pres">
      <dgm:prSet presAssocID="{5BDE42D0-BFE6-4CAC-A2D8-3317EB312DAF}" presName="textB" presStyleLbl="revTx" presStyleIdx="3" presStyleCnt="9">
        <dgm:presLayoutVars>
          <dgm:bulletEnabled val="1"/>
        </dgm:presLayoutVars>
      </dgm:prSet>
      <dgm:spPr/>
    </dgm:pt>
    <dgm:pt modelId="{F0143BCA-15C2-4ED1-B3E1-C4604F8D1391}" type="pres">
      <dgm:prSet presAssocID="{5BDE42D0-BFE6-4CAC-A2D8-3317EB312DAF}" presName="circleB" presStyleLbl="node1" presStyleIdx="3" presStyleCnt="9"/>
      <dgm:spPr/>
    </dgm:pt>
    <dgm:pt modelId="{CF410F1B-07E9-4B43-897E-401ABDD491CE}" type="pres">
      <dgm:prSet presAssocID="{5BDE42D0-BFE6-4CAC-A2D8-3317EB312DAF}" presName="spaceB" presStyleCnt="0"/>
      <dgm:spPr/>
    </dgm:pt>
    <dgm:pt modelId="{38D1CCD1-5B42-4FF5-B137-D4C53924B3B3}" type="pres">
      <dgm:prSet presAssocID="{7BC473FD-412E-4644-B7CB-785FF7CBDC39}" presName="space" presStyleCnt="0"/>
      <dgm:spPr/>
    </dgm:pt>
    <dgm:pt modelId="{C601C297-32BF-41B8-BE5A-0E3557F67599}" type="pres">
      <dgm:prSet presAssocID="{A4ADF75C-5164-4DE4-BCB6-A9856D54E23A}" presName="compositeA" presStyleCnt="0"/>
      <dgm:spPr/>
    </dgm:pt>
    <dgm:pt modelId="{4B73FDDF-C47C-4849-AADF-C61C2B86F4BB}" type="pres">
      <dgm:prSet presAssocID="{A4ADF75C-5164-4DE4-BCB6-A9856D54E23A}" presName="textA" presStyleLbl="revTx" presStyleIdx="4" presStyleCnt="9">
        <dgm:presLayoutVars>
          <dgm:bulletEnabled val="1"/>
        </dgm:presLayoutVars>
      </dgm:prSet>
      <dgm:spPr/>
    </dgm:pt>
    <dgm:pt modelId="{16A00222-7B96-49A1-8746-0DCB569A0319}" type="pres">
      <dgm:prSet presAssocID="{A4ADF75C-5164-4DE4-BCB6-A9856D54E23A}" presName="circleA" presStyleLbl="node1" presStyleIdx="4" presStyleCnt="9"/>
      <dgm:spPr/>
    </dgm:pt>
    <dgm:pt modelId="{36DA0FE0-57C7-4A56-946E-2A35AF7256AA}" type="pres">
      <dgm:prSet presAssocID="{A4ADF75C-5164-4DE4-BCB6-A9856D54E23A}" presName="spaceA" presStyleCnt="0"/>
      <dgm:spPr/>
    </dgm:pt>
    <dgm:pt modelId="{143BDBDF-CEF6-4680-9B0E-5B4FF2D52026}" type="pres">
      <dgm:prSet presAssocID="{C81A11C8-C908-4822-9476-FC3772D2A907}" presName="space" presStyleCnt="0"/>
      <dgm:spPr/>
    </dgm:pt>
    <dgm:pt modelId="{E74FC6C6-76A9-49A1-AA3B-B39E38558AA3}" type="pres">
      <dgm:prSet presAssocID="{E4B2EBBC-A920-464C-80A3-ACED710A7A2B}" presName="compositeB" presStyleCnt="0"/>
      <dgm:spPr/>
    </dgm:pt>
    <dgm:pt modelId="{7AFA185E-006D-4FE3-9DDE-3AA15FFE1B76}" type="pres">
      <dgm:prSet presAssocID="{E4B2EBBC-A920-464C-80A3-ACED710A7A2B}" presName="textB" presStyleLbl="revTx" presStyleIdx="5" presStyleCnt="9">
        <dgm:presLayoutVars>
          <dgm:bulletEnabled val="1"/>
        </dgm:presLayoutVars>
      </dgm:prSet>
      <dgm:spPr/>
    </dgm:pt>
    <dgm:pt modelId="{17968739-BB67-4349-A3E4-2C4D79CCAF3E}" type="pres">
      <dgm:prSet presAssocID="{E4B2EBBC-A920-464C-80A3-ACED710A7A2B}" presName="circleB" presStyleLbl="node1" presStyleIdx="5" presStyleCnt="9"/>
      <dgm:spPr/>
    </dgm:pt>
    <dgm:pt modelId="{6DB4EC84-F878-4396-BD84-8923DA7271F2}" type="pres">
      <dgm:prSet presAssocID="{E4B2EBBC-A920-464C-80A3-ACED710A7A2B}" presName="spaceB" presStyleCnt="0"/>
      <dgm:spPr/>
    </dgm:pt>
    <dgm:pt modelId="{9D6B18AC-3625-443F-B73D-331D558AF309}" type="pres">
      <dgm:prSet presAssocID="{54E26B13-D20D-47EC-90CA-F40C65AFF943}" presName="space" presStyleCnt="0"/>
      <dgm:spPr/>
    </dgm:pt>
    <dgm:pt modelId="{F07E1CA0-5701-4126-BEBC-F58287D69B8B}" type="pres">
      <dgm:prSet presAssocID="{9EAADD70-2B4C-4790-8A6C-47FB1CA65362}" presName="compositeA" presStyleCnt="0"/>
      <dgm:spPr/>
    </dgm:pt>
    <dgm:pt modelId="{43F4294C-4B8C-47A8-80AF-CBBE516FB25A}" type="pres">
      <dgm:prSet presAssocID="{9EAADD70-2B4C-4790-8A6C-47FB1CA65362}" presName="textA" presStyleLbl="revTx" presStyleIdx="6" presStyleCnt="9">
        <dgm:presLayoutVars>
          <dgm:bulletEnabled val="1"/>
        </dgm:presLayoutVars>
      </dgm:prSet>
      <dgm:spPr/>
    </dgm:pt>
    <dgm:pt modelId="{9A4ABFC5-0881-4E3D-B8D4-B8E8151BE4C4}" type="pres">
      <dgm:prSet presAssocID="{9EAADD70-2B4C-4790-8A6C-47FB1CA65362}" presName="circleA" presStyleLbl="node1" presStyleIdx="6" presStyleCnt="9"/>
      <dgm:spPr/>
    </dgm:pt>
    <dgm:pt modelId="{DE3A1680-00A7-47EE-8061-96BC5345474A}" type="pres">
      <dgm:prSet presAssocID="{9EAADD70-2B4C-4790-8A6C-47FB1CA65362}" presName="spaceA" presStyleCnt="0"/>
      <dgm:spPr/>
    </dgm:pt>
    <dgm:pt modelId="{54B14848-B7FA-48A1-9516-17ECC8C353BF}" type="pres">
      <dgm:prSet presAssocID="{1BEF2A3A-AF3B-4103-862E-1AC6017CA936}" presName="space" presStyleCnt="0"/>
      <dgm:spPr/>
    </dgm:pt>
    <dgm:pt modelId="{03213571-A22F-4CC7-9A7E-964D5F57C98E}" type="pres">
      <dgm:prSet presAssocID="{74BCA3F8-6002-475E-AFD3-85DC2D0668A9}" presName="compositeB" presStyleCnt="0"/>
      <dgm:spPr/>
    </dgm:pt>
    <dgm:pt modelId="{E1F67C59-ED0E-4330-8504-B44E1E57993B}" type="pres">
      <dgm:prSet presAssocID="{74BCA3F8-6002-475E-AFD3-85DC2D0668A9}" presName="textB" presStyleLbl="revTx" presStyleIdx="7" presStyleCnt="9">
        <dgm:presLayoutVars>
          <dgm:bulletEnabled val="1"/>
        </dgm:presLayoutVars>
      </dgm:prSet>
      <dgm:spPr/>
    </dgm:pt>
    <dgm:pt modelId="{92FE573D-A060-4410-B54A-3C5C8997E599}" type="pres">
      <dgm:prSet presAssocID="{74BCA3F8-6002-475E-AFD3-85DC2D0668A9}" presName="circleB" presStyleLbl="node1" presStyleIdx="7" presStyleCnt="9"/>
      <dgm:spPr/>
    </dgm:pt>
    <dgm:pt modelId="{23DAFDF6-19AF-49E2-B087-D161CB835443}" type="pres">
      <dgm:prSet presAssocID="{74BCA3F8-6002-475E-AFD3-85DC2D0668A9}" presName="spaceB" presStyleCnt="0"/>
      <dgm:spPr/>
    </dgm:pt>
    <dgm:pt modelId="{62BB5756-833F-4237-BB86-10137F29CD32}" type="pres">
      <dgm:prSet presAssocID="{CF0E16CA-B22C-4D7D-974A-C624E30AADBB}" presName="space" presStyleCnt="0"/>
      <dgm:spPr/>
    </dgm:pt>
    <dgm:pt modelId="{D34A3BB1-93C8-43C2-98AB-ABA39EB39605}" type="pres">
      <dgm:prSet presAssocID="{FA58FBE7-34CD-4CEF-BF13-0528EB09756E}" presName="compositeA" presStyleCnt="0"/>
      <dgm:spPr/>
    </dgm:pt>
    <dgm:pt modelId="{CD67818F-9733-4BD8-B4AF-AD51A83B12B3}" type="pres">
      <dgm:prSet presAssocID="{FA58FBE7-34CD-4CEF-BF13-0528EB09756E}" presName="textA" presStyleLbl="revTx" presStyleIdx="8" presStyleCnt="9">
        <dgm:presLayoutVars>
          <dgm:bulletEnabled val="1"/>
        </dgm:presLayoutVars>
      </dgm:prSet>
      <dgm:spPr/>
    </dgm:pt>
    <dgm:pt modelId="{7344BF85-26D2-4C84-A1FA-EDA2A20143A8}" type="pres">
      <dgm:prSet presAssocID="{FA58FBE7-34CD-4CEF-BF13-0528EB09756E}" presName="circleA" presStyleLbl="node1" presStyleIdx="8" presStyleCnt="9"/>
      <dgm:spPr/>
    </dgm:pt>
    <dgm:pt modelId="{7DCE1CB8-4171-43CA-AD70-A41549C49E56}" type="pres">
      <dgm:prSet presAssocID="{FA58FBE7-34CD-4CEF-BF13-0528EB09756E}" presName="spaceA" presStyleCnt="0"/>
      <dgm:spPr/>
    </dgm:pt>
  </dgm:ptLst>
  <dgm:cxnLst>
    <dgm:cxn modelId="{7C82D00E-1D9E-4601-8C3D-3537A5B4B173}" type="presOf" srcId="{6CE4BF6B-7219-46E8-8DCE-4B5F73BB5F05}" destId="{C3B6A4E7-7C7E-4E20-98C5-A39BE153DDBA}" srcOrd="0" destOrd="0" presId="urn:microsoft.com/office/officeart/2005/8/layout/hProcess11"/>
    <dgm:cxn modelId="{96812329-B278-4771-A5BD-9D43B429656E}" type="presOf" srcId="{E4B2EBBC-A920-464C-80A3-ACED710A7A2B}" destId="{7AFA185E-006D-4FE3-9DDE-3AA15FFE1B76}" srcOrd="0" destOrd="0" presId="urn:microsoft.com/office/officeart/2005/8/layout/hProcess11"/>
    <dgm:cxn modelId="{5064ED35-4C3E-4BF8-B828-907342C3DB42}" srcId="{BDDDE07E-57B0-48AE-8B2B-C97DA9A60FB9}" destId="{74BCA3F8-6002-475E-AFD3-85DC2D0668A9}" srcOrd="7" destOrd="0" parTransId="{625A3BED-8405-438B-BDC7-1994A7C0FC7A}" sibTransId="{CF0E16CA-B22C-4D7D-974A-C624E30AADBB}"/>
    <dgm:cxn modelId="{9896283E-A87D-4038-A94B-11C8F6655F84}" srcId="{BDDDE07E-57B0-48AE-8B2B-C97DA9A60FB9}" destId="{9EAADD70-2B4C-4790-8A6C-47FB1CA65362}" srcOrd="6" destOrd="0" parTransId="{ABF9F05F-9C61-4B66-9116-81C6DD51FAB4}" sibTransId="{1BEF2A3A-AF3B-4103-862E-1AC6017CA936}"/>
    <dgm:cxn modelId="{5606325F-9258-47F6-AC0B-B33EAE6C6206}" srcId="{BDDDE07E-57B0-48AE-8B2B-C97DA9A60FB9}" destId="{FA58FBE7-34CD-4CEF-BF13-0528EB09756E}" srcOrd="8" destOrd="0" parTransId="{C75549CC-5F27-468C-B5A1-54AE56F7C117}" sibTransId="{02772822-62F6-4FAD-8DD0-7043F66F9490}"/>
    <dgm:cxn modelId="{9FE54255-41D7-425B-8265-ADCCA4E51EAA}" srcId="{BDDDE07E-57B0-48AE-8B2B-C97DA9A60FB9}" destId="{E4B2EBBC-A920-464C-80A3-ACED710A7A2B}" srcOrd="5" destOrd="0" parTransId="{4F87E601-BA75-43C3-B43E-897E09EDA449}" sibTransId="{54E26B13-D20D-47EC-90CA-F40C65AFF943}"/>
    <dgm:cxn modelId="{84507E58-9439-49E3-9CEC-3E6D8303D60F}" srcId="{BDDDE07E-57B0-48AE-8B2B-C97DA9A60FB9}" destId="{6CE4BF6B-7219-46E8-8DCE-4B5F73BB5F05}" srcOrd="2" destOrd="0" parTransId="{0F392256-BD13-430A-B6C6-E23FAC786DAA}" sibTransId="{4133A31C-92FF-485C-9EE5-1E63CD6C51DA}"/>
    <dgm:cxn modelId="{4ADBBE8A-E3D1-4084-B808-94A3ACE0F584}" type="presOf" srcId="{FA58FBE7-34CD-4CEF-BF13-0528EB09756E}" destId="{CD67818F-9733-4BD8-B4AF-AD51A83B12B3}" srcOrd="0" destOrd="0" presId="urn:microsoft.com/office/officeart/2005/8/layout/hProcess11"/>
    <dgm:cxn modelId="{59D46BA1-0E73-4A3E-A0DE-6452BE9E34C9}" type="presOf" srcId="{21797C90-B173-4114-B426-01EFD41827B0}" destId="{54E6EDA9-8A5C-43D7-9A15-E5D1512E4482}" srcOrd="0" destOrd="0" presId="urn:microsoft.com/office/officeart/2005/8/layout/hProcess11"/>
    <dgm:cxn modelId="{F9C3E7A1-46D4-4508-A6A7-4BF02EF204A3}" srcId="{BDDDE07E-57B0-48AE-8B2B-C97DA9A60FB9}" destId="{5BDE42D0-BFE6-4CAC-A2D8-3317EB312DAF}" srcOrd="3" destOrd="0" parTransId="{1EB7E8B5-09E0-4D5D-BC15-D43297DB1D21}" sibTransId="{7BC473FD-412E-4644-B7CB-785FF7CBDC39}"/>
    <dgm:cxn modelId="{4E480FA5-F266-4642-B51E-D2FD69EC5459}" type="presOf" srcId="{BDDDE07E-57B0-48AE-8B2B-C97DA9A60FB9}" destId="{ACD6C65E-DD7C-488D-930A-0324D19D6B2F}" srcOrd="0" destOrd="0" presId="urn:microsoft.com/office/officeart/2005/8/layout/hProcess11"/>
    <dgm:cxn modelId="{F0DF19B4-44AA-4179-9E2B-BB1CD30A8B7E}" type="presOf" srcId="{5BDE42D0-BFE6-4CAC-A2D8-3317EB312DAF}" destId="{DF0021C2-ECC3-406A-A3F0-9F7B58D5A2BE}" srcOrd="0" destOrd="0" presId="urn:microsoft.com/office/officeart/2005/8/layout/hProcess11"/>
    <dgm:cxn modelId="{AE14D3B9-629C-4ACA-99D4-5609DA7EB9DB}" type="presOf" srcId="{74BCA3F8-6002-475E-AFD3-85DC2D0668A9}" destId="{E1F67C59-ED0E-4330-8504-B44E1E57993B}" srcOrd="0" destOrd="0" presId="urn:microsoft.com/office/officeart/2005/8/layout/hProcess11"/>
    <dgm:cxn modelId="{39DD97C5-2239-43E0-8E94-CC63A16AB427}" type="presOf" srcId="{A4ADF75C-5164-4DE4-BCB6-A9856D54E23A}" destId="{4B73FDDF-C47C-4849-AADF-C61C2B86F4BB}" srcOrd="0" destOrd="0" presId="urn:microsoft.com/office/officeart/2005/8/layout/hProcess11"/>
    <dgm:cxn modelId="{ADD3E0CB-C182-49FF-AEDB-5E9396E226F9}" srcId="{BDDDE07E-57B0-48AE-8B2B-C97DA9A60FB9}" destId="{A4ADF75C-5164-4DE4-BCB6-A9856D54E23A}" srcOrd="4" destOrd="0" parTransId="{0C0A3425-31E4-4BD0-8C66-6E84A83D60C2}" sibTransId="{C81A11C8-C908-4822-9476-FC3772D2A907}"/>
    <dgm:cxn modelId="{35AD02CD-C3AF-49B8-B2C6-3FC50C6455A9}" type="presOf" srcId="{9EAADD70-2B4C-4790-8A6C-47FB1CA65362}" destId="{43F4294C-4B8C-47A8-80AF-CBBE516FB25A}" srcOrd="0" destOrd="0" presId="urn:microsoft.com/office/officeart/2005/8/layout/hProcess11"/>
    <dgm:cxn modelId="{299B39E8-0EAD-463A-AE4D-8592A2F8FF86}" srcId="{BDDDE07E-57B0-48AE-8B2B-C97DA9A60FB9}" destId="{811CE7C7-B65F-450C-8469-E8B2FC28CB8E}" srcOrd="0" destOrd="0" parTransId="{316CFEC5-747F-41A2-9BC9-F0620813FDE6}" sibTransId="{E93F9D6C-AAB5-4505-AB84-E0D35AEDF4D4}"/>
    <dgm:cxn modelId="{E52B04EE-4A07-4B01-8DFE-783311A66543}" srcId="{BDDDE07E-57B0-48AE-8B2B-C97DA9A60FB9}" destId="{21797C90-B173-4114-B426-01EFD41827B0}" srcOrd="1" destOrd="0" parTransId="{B0EFA0F3-5489-46E3-901C-7B3EFFF4730A}" sibTransId="{C450B713-313E-42BA-A0B9-6247F0D6F36A}"/>
    <dgm:cxn modelId="{1A61AFF7-D7D1-4BE6-845C-C76DB21B0C96}" type="presOf" srcId="{811CE7C7-B65F-450C-8469-E8B2FC28CB8E}" destId="{709BC7C3-74B5-45AB-92F1-BAB8BD1E280F}" srcOrd="0" destOrd="0" presId="urn:microsoft.com/office/officeart/2005/8/layout/hProcess11"/>
    <dgm:cxn modelId="{78BBDB81-F506-4DD6-8DCA-B7E767C73EB4}" type="presParOf" srcId="{ACD6C65E-DD7C-488D-930A-0324D19D6B2F}" destId="{5B24BD60-2FA1-48E8-AC9A-801C80085EC7}" srcOrd="0" destOrd="0" presId="urn:microsoft.com/office/officeart/2005/8/layout/hProcess11"/>
    <dgm:cxn modelId="{A330CC88-3142-477F-8549-8657F767300F}" type="presParOf" srcId="{ACD6C65E-DD7C-488D-930A-0324D19D6B2F}" destId="{8FF794F5-AB8D-45C8-88CE-D57434823377}" srcOrd="1" destOrd="0" presId="urn:microsoft.com/office/officeart/2005/8/layout/hProcess11"/>
    <dgm:cxn modelId="{622BE4FA-3AEB-4990-A4AD-7058DD78A146}" type="presParOf" srcId="{8FF794F5-AB8D-45C8-88CE-D57434823377}" destId="{A87177D9-398F-4B56-934B-26D8A9197AFF}" srcOrd="0" destOrd="0" presId="urn:microsoft.com/office/officeart/2005/8/layout/hProcess11"/>
    <dgm:cxn modelId="{06864A72-45CA-47C7-AE36-6A84FA9FCB8D}" type="presParOf" srcId="{A87177D9-398F-4B56-934B-26D8A9197AFF}" destId="{709BC7C3-74B5-45AB-92F1-BAB8BD1E280F}" srcOrd="0" destOrd="0" presId="urn:microsoft.com/office/officeart/2005/8/layout/hProcess11"/>
    <dgm:cxn modelId="{1CFF4C2B-E4A0-40D9-B791-D35C1E4DB61B}" type="presParOf" srcId="{A87177D9-398F-4B56-934B-26D8A9197AFF}" destId="{9FE858E0-8D19-4598-946E-8E732C41C239}" srcOrd="1" destOrd="0" presId="urn:microsoft.com/office/officeart/2005/8/layout/hProcess11"/>
    <dgm:cxn modelId="{FCD6A1F8-E52C-49B9-B04E-F59D128C4A52}" type="presParOf" srcId="{A87177D9-398F-4B56-934B-26D8A9197AFF}" destId="{297A9086-D804-42F5-8293-0C3DBE392F56}" srcOrd="2" destOrd="0" presId="urn:microsoft.com/office/officeart/2005/8/layout/hProcess11"/>
    <dgm:cxn modelId="{922C525C-629C-4D35-87BF-531615B34BE7}" type="presParOf" srcId="{8FF794F5-AB8D-45C8-88CE-D57434823377}" destId="{9F12152D-383E-4714-B5BF-5078D7DC4176}" srcOrd="1" destOrd="0" presId="urn:microsoft.com/office/officeart/2005/8/layout/hProcess11"/>
    <dgm:cxn modelId="{399CBA89-6A4A-4E86-8B2F-5DA8AB84755F}" type="presParOf" srcId="{8FF794F5-AB8D-45C8-88CE-D57434823377}" destId="{48A4C883-5858-4583-AA7D-E1C9CA2D4D39}" srcOrd="2" destOrd="0" presId="urn:microsoft.com/office/officeart/2005/8/layout/hProcess11"/>
    <dgm:cxn modelId="{166D0B6D-E50A-4EE0-8BE4-045BF7C7DD63}" type="presParOf" srcId="{48A4C883-5858-4583-AA7D-E1C9CA2D4D39}" destId="{54E6EDA9-8A5C-43D7-9A15-E5D1512E4482}" srcOrd="0" destOrd="0" presId="urn:microsoft.com/office/officeart/2005/8/layout/hProcess11"/>
    <dgm:cxn modelId="{86A458FB-3DEF-4CCD-AA44-52223180723C}" type="presParOf" srcId="{48A4C883-5858-4583-AA7D-E1C9CA2D4D39}" destId="{5A0E1DBD-6545-4B8B-B60F-E06A375BE35E}" srcOrd="1" destOrd="0" presId="urn:microsoft.com/office/officeart/2005/8/layout/hProcess11"/>
    <dgm:cxn modelId="{451F55DC-B580-44A8-B26B-9CB4E60B644F}" type="presParOf" srcId="{48A4C883-5858-4583-AA7D-E1C9CA2D4D39}" destId="{4ADD55AA-531F-49E9-A220-817D8A7535A7}" srcOrd="2" destOrd="0" presId="urn:microsoft.com/office/officeart/2005/8/layout/hProcess11"/>
    <dgm:cxn modelId="{31DF5C99-24AB-4FD7-A314-449234936D49}" type="presParOf" srcId="{8FF794F5-AB8D-45C8-88CE-D57434823377}" destId="{C0F15594-8298-4B1B-BE40-33F73C1F9183}" srcOrd="3" destOrd="0" presId="urn:microsoft.com/office/officeart/2005/8/layout/hProcess11"/>
    <dgm:cxn modelId="{620B985E-EE74-4151-A9E4-944805FE4D95}" type="presParOf" srcId="{8FF794F5-AB8D-45C8-88CE-D57434823377}" destId="{40939EDC-C657-41B5-B2D2-DC4CA65F0E9E}" srcOrd="4" destOrd="0" presId="urn:microsoft.com/office/officeart/2005/8/layout/hProcess11"/>
    <dgm:cxn modelId="{37D50E1A-0A96-48EB-8753-6B76A1953CAD}" type="presParOf" srcId="{40939EDC-C657-41B5-B2D2-DC4CA65F0E9E}" destId="{C3B6A4E7-7C7E-4E20-98C5-A39BE153DDBA}" srcOrd="0" destOrd="0" presId="urn:microsoft.com/office/officeart/2005/8/layout/hProcess11"/>
    <dgm:cxn modelId="{40009666-5ABC-472D-9BCC-2CEAC84E7A7E}" type="presParOf" srcId="{40939EDC-C657-41B5-B2D2-DC4CA65F0E9E}" destId="{A89C917A-6929-4B23-B92F-8BF6AB174080}" srcOrd="1" destOrd="0" presId="urn:microsoft.com/office/officeart/2005/8/layout/hProcess11"/>
    <dgm:cxn modelId="{C214B6EC-43EE-461B-B37E-A03A78170024}" type="presParOf" srcId="{40939EDC-C657-41B5-B2D2-DC4CA65F0E9E}" destId="{2DBC72B2-3918-48B1-92B5-E25910E1551D}" srcOrd="2" destOrd="0" presId="urn:microsoft.com/office/officeart/2005/8/layout/hProcess11"/>
    <dgm:cxn modelId="{F7C1E8D0-F4FC-4B57-8EB6-72EEFFFCCAA0}" type="presParOf" srcId="{8FF794F5-AB8D-45C8-88CE-D57434823377}" destId="{C4C2BFDD-7373-41D9-85F2-074573BC4F06}" srcOrd="5" destOrd="0" presId="urn:microsoft.com/office/officeart/2005/8/layout/hProcess11"/>
    <dgm:cxn modelId="{227DBDE3-7A8C-4586-8CA0-49B86E616FDE}" type="presParOf" srcId="{8FF794F5-AB8D-45C8-88CE-D57434823377}" destId="{00493585-2401-4B41-AFFD-394C6D3A2D8E}" srcOrd="6" destOrd="0" presId="urn:microsoft.com/office/officeart/2005/8/layout/hProcess11"/>
    <dgm:cxn modelId="{8DB2D717-5962-4E31-8CC3-6D8606D4BBB7}" type="presParOf" srcId="{00493585-2401-4B41-AFFD-394C6D3A2D8E}" destId="{DF0021C2-ECC3-406A-A3F0-9F7B58D5A2BE}" srcOrd="0" destOrd="0" presId="urn:microsoft.com/office/officeart/2005/8/layout/hProcess11"/>
    <dgm:cxn modelId="{445516A6-EEDC-4104-AB85-28091FE10C72}" type="presParOf" srcId="{00493585-2401-4B41-AFFD-394C6D3A2D8E}" destId="{F0143BCA-15C2-4ED1-B3E1-C4604F8D1391}" srcOrd="1" destOrd="0" presId="urn:microsoft.com/office/officeart/2005/8/layout/hProcess11"/>
    <dgm:cxn modelId="{FB3CD645-B746-4931-AF73-C868AC74C666}" type="presParOf" srcId="{00493585-2401-4B41-AFFD-394C6D3A2D8E}" destId="{CF410F1B-07E9-4B43-897E-401ABDD491CE}" srcOrd="2" destOrd="0" presId="urn:microsoft.com/office/officeart/2005/8/layout/hProcess11"/>
    <dgm:cxn modelId="{ABAD3B0C-5606-453F-9F9E-932F8050EF0F}" type="presParOf" srcId="{8FF794F5-AB8D-45C8-88CE-D57434823377}" destId="{38D1CCD1-5B42-4FF5-B137-D4C53924B3B3}" srcOrd="7" destOrd="0" presId="urn:microsoft.com/office/officeart/2005/8/layout/hProcess11"/>
    <dgm:cxn modelId="{4EE049C6-DE13-4642-AFDB-1F51993EC65F}" type="presParOf" srcId="{8FF794F5-AB8D-45C8-88CE-D57434823377}" destId="{C601C297-32BF-41B8-BE5A-0E3557F67599}" srcOrd="8" destOrd="0" presId="urn:microsoft.com/office/officeart/2005/8/layout/hProcess11"/>
    <dgm:cxn modelId="{214DB45C-96D0-4242-84D0-26A3202E16F4}" type="presParOf" srcId="{C601C297-32BF-41B8-BE5A-0E3557F67599}" destId="{4B73FDDF-C47C-4849-AADF-C61C2B86F4BB}" srcOrd="0" destOrd="0" presId="urn:microsoft.com/office/officeart/2005/8/layout/hProcess11"/>
    <dgm:cxn modelId="{1F19B706-EFC4-4A16-96EA-E5B54C29F140}" type="presParOf" srcId="{C601C297-32BF-41B8-BE5A-0E3557F67599}" destId="{16A00222-7B96-49A1-8746-0DCB569A0319}" srcOrd="1" destOrd="0" presId="urn:microsoft.com/office/officeart/2005/8/layout/hProcess11"/>
    <dgm:cxn modelId="{9E0F00EB-2185-49B5-A209-A15CCE716BAA}" type="presParOf" srcId="{C601C297-32BF-41B8-BE5A-0E3557F67599}" destId="{36DA0FE0-57C7-4A56-946E-2A35AF7256AA}" srcOrd="2" destOrd="0" presId="urn:microsoft.com/office/officeart/2005/8/layout/hProcess11"/>
    <dgm:cxn modelId="{28320516-F668-4565-98E9-C4270B9B513A}" type="presParOf" srcId="{8FF794F5-AB8D-45C8-88CE-D57434823377}" destId="{143BDBDF-CEF6-4680-9B0E-5B4FF2D52026}" srcOrd="9" destOrd="0" presId="urn:microsoft.com/office/officeart/2005/8/layout/hProcess11"/>
    <dgm:cxn modelId="{987D1F5B-940D-4A36-8CE7-0BDD431A5344}" type="presParOf" srcId="{8FF794F5-AB8D-45C8-88CE-D57434823377}" destId="{E74FC6C6-76A9-49A1-AA3B-B39E38558AA3}" srcOrd="10" destOrd="0" presId="urn:microsoft.com/office/officeart/2005/8/layout/hProcess11"/>
    <dgm:cxn modelId="{58BDEF31-C102-4A44-B5BC-42461DBAA52C}" type="presParOf" srcId="{E74FC6C6-76A9-49A1-AA3B-B39E38558AA3}" destId="{7AFA185E-006D-4FE3-9DDE-3AA15FFE1B76}" srcOrd="0" destOrd="0" presId="urn:microsoft.com/office/officeart/2005/8/layout/hProcess11"/>
    <dgm:cxn modelId="{D63E2B86-F95C-4DF7-8A90-960ED7271FF0}" type="presParOf" srcId="{E74FC6C6-76A9-49A1-AA3B-B39E38558AA3}" destId="{17968739-BB67-4349-A3E4-2C4D79CCAF3E}" srcOrd="1" destOrd="0" presId="urn:microsoft.com/office/officeart/2005/8/layout/hProcess11"/>
    <dgm:cxn modelId="{96EC41D9-0076-492F-A051-66C865190BCD}" type="presParOf" srcId="{E74FC6C6-76A9-49A1-AA3B-B39E38558AA3}" destId="{6DB4EC84-F878-4396-BD84-8923DA7271F2}" srcOrd="2" destOrd="0" presId="urn:microsoft.com/office/officeart/2005/8/layout/hProcess11"/>
    <dgm:cxn modelId="{CD7BE377-5D8D-4935-B209-BA26B029FDDA}" type="presParOf" srcId="{8FF794F5-AB8D-45C8-88CE-D57434823377}" destId="{9D6B18AC-3625-443F-B73D-331D558AF309}" srcOrd="11" destOrd="0" presId="urn:microsoft.com/office/officeart/2005/8/layout/hProcess11"/>
    <dgm:cxn modelId="{EA05162E-6377-4EAE-BB8B-410BA43E7AA5}" type="presParOf" srcId="{8FF794F5-AB8D-45C8-88CE-D57434823377}" destId="{F07E1CA0-5701-4126-BEBC-F58287D69B8B}" srcOrd="12" destOrd="0" presId="urn:microsoft.com/office/officeart/2005/8/layout/hProcess11"/>
    <dgm:cxn modelId="{8B143CA6-0873-466D-B88E-3DCA18FFA493}" type="presParOf" srcId="{F07E1CA0-5701-4126-BEBC-F58287D69B8B}" destId="{43F4294C-4B8C-47A8-80AF-CBBE516FB25A}" srcOrd="0" destOrd="0" presId="urn:microsoft.com/office/officeart/2005/8/layout/hProcess11"/>
    <dgm:cxn modelId="{2920CC1E-38FB-488E-ACFA-794C4DE907FB}" type="presParOf" srcId="{F07E1CA0-5701-4126-BEBC-F58287D69B8B}" destId="{9A4ABFC5-0881-4E3D-B8D4-B8E8151BE4C4}" srcOrd="1" destOrd="0" presId="urn:microsoft.com/office/officeart/2005/8/layout/hProcess11"/>
    <dgm:cxn modelId="{FAFA0F2D-9176-4F31-A652-F8F8C5DA90BC}" type="presParOf" srcId="{F07E1CA0-5701-4126-BEBC-F58287D69B8B}" destId="{DE3A1680-00A7-47EE-8061-96BC5345474A}" srcOrd="2" destOrd="0" presId="urn:microsoft.com/office/officeart/2005/8/layout/hProcess11"/>
    <dgm:cxn modelId="{0D2391F0-AAF3-4C24-8F82-D36C270EA322}" type="presParOf" srcId="{8FF794F5-AB8D-45C8-88CE-D57434823377}" destId="{54B14848-B7FA-48A1-9516-17ECC8C353BF}" srcOrd="13" destOrd="0" presId="urn:microsoft.com/office/officeart/2005/8/layout/hProcess11"/>
    <dgm:cxn modelId="{CAEE8021-8AC9-46E3-808A-B299DEB9FC8D}" type="presParOf" srcId="{8FF794F5-AB8D-45C8-88CE-D57434823377}" destId="{03213571-A22F-4CC7-9A7E-964D5F57C98E}" srcOrd="14" destOrd="0" presId="urn:microsoft.com/office/officeart/2005/8/layout/hProcess11"/>
    <dgm:cxn modelId="{95FE79BB-EF08-46B5-860D-0B63C69E9F03}" type="presParOf" srcId="{03213571-A22F-4CC7-9A7E-964D5F57C98E}" destId="{E1F67C59-ED0E-4330-8504-B44E1E57993B}" srcOrd="0" destOrd="0" presId="urn:microsoft.com/office/officeart/2005/8/layout/hProcess11"/>
    <dgm:cxn modelId="{F8EE33A4-A307-4012-9978-B31F48CC05E8}" type="presParOf" srcId="{03213571-A22F-4CC7-9A7E-964D5F57C98E}" destId="{92FE573D-A060-4410-B54A-3C5C8997E599}" srcOrd="1" destOrd="0" presId="urn:microsoft.com/office/officeart/2005/8/layout/hProcess11"/>
    <dgm:cxn modelId="{EA8898EC-DE72-446A-BF6A-EACC6A74BE75}" type="presParOf" srcId="{03213571-A22F-4CC7-9A7E-964D5F57C98E}" destId="{23DAFDF6-19AF-49E2-B087-D161CB835443}" srcOrd="2" destOrd="0" presId="urn:microsoft.com/office/officeart/2005/8/layout/hProcess11"/>
    <dgm:cxn modelId="{A97289B2-285B-40C8-AC9A-F90759119140}" type="presParOf" srcId="{8FF794F5-AB8D-45C8-88CE-D57434823377}" destId="{62BB5756-833F-4237-BB86-10137F29CD32}" srcOrd="15" destOrd="0" presId="urn:microsoft.com/office/officeart/2005/8/layout/hProcess11"/>
    <dgm:cxn modelId="{9374EB92-58FE-4108-BC63-3AB4A6147F8A}" type="presParOf" srcId="{8FF794F5-AB8D-45C8-88CE-D57434823377}" destId="{D34A3BB1-93C8-43C2-98AB-ABA39EB39605}" srcOrd="16" destOrd="0" presId="urn:microsoft.com/office/officeart/2005/8/layout/hProcess11"/>
    <dgm:cxn modelId="{B5EE38E9-427B-4B11-8B9F-B3534CEDE00F}" type="presParOf" srcId="{D34A3BB1-93C8-43C2-98AB-ABA39EB39605}" destId="{CD67818F-9733-4BD8-B4AF-AD51A83B12B3}" srcOrd="0" destOrd="0" presId="urn:microsoft.com/office/officeart/2005/8/layout/hProcess11"/>
    <dgm:cxn modelId="{39DEC123-9D7A-4261-8A2C-7B55946D2EAD}" type="presParOf" srcId="{D34A3BB1-93C8-43C2-98AB-ABA39EB39605}" destId="{7344BF85-26D2-4C84-A1FA-EDA2A20143A8}" srcOrd="1" destOrd="0" presId="urn:microsoft.com/office/officeart/2005/8/layout/hProcess11"/>
    <dgm:cxn modelId="{F90F1590-072B-437B-8567-16BCF8812423}" type="presParOf" srcId="{D34A3BB1-93C8-43C2-98AB-ABA39EB39605}" destId="{7DCE1CB8-4171-43CA-AD70-A41549C49E5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8A772F-850E-4D33-BE2E-E2D30CF3B371}" type="doc">
      <dgm:prSet loTypeId="urn:microsoft.com/office/officeart/2008/layout/LinedList" loCatId="list" qsTypeId="urn:microsoft.com/office/officeart/2005/8/quickstyle/simple1" qsCatId="simple" csTypeId="urn:microsoft.com/office/officeart/2005/8/colors/accent6_1" csCatId="accent6" phldr="1"/>
      <dgm:spPr/>
      <dgm:t>
        <a:bodyPr/>
        <a:lstStyle/>
        <a:p>
          <a:endParaRPr lang="en-US"/>
        </a:p>
      </dgm:t>
    </dgm:pt>
    <dgm:pt modelId="{4AA6ABE1-AA4F-479D-A3A0-7744425256AD}" type="parTrans" cxnId="{D8B5D849-212D-4A2C-9BB9-1BEAD9BCDC43}">
      <dgm:prSet/>
      <dgm:spPr/>
      <dgm:t>
        <a:bodyPr/>
        <a:lstStyle/>
        <a:p>
          <a:endParaRPr lang="en-US"/>
        </a:p>
      </dgm:t>
    </dgm:pt>
    <dgm:pt modelId="{2E55CD13-E8FD-4FB4-9542-17A3F87AB798}">
      <dgm:prSet/>
      <dgm:spPr/>
      <dgm:t>
        <a:bodyPr/>
        <a:lstStyle/>
        <a:p>
          <a:r>
            <a:rPr lang="en-US"/>
            <a:t>Scope and applicability</a:t>
          </a:r>
        </a:p>
      </dgm:t>
    </dgm:pt>
    <dgm:pt modelId="{CA477C20-351B-46B9-9A98-C899DCF8C1C0}" type="sibTrans" cxnId="{D8B5D849-212D-4A2C-9BB9-1BEAD9BCDC43}">
      <dgm:prSet/>
      <dgm:spPr/>
      <dgm:t>
        <a:bodyPr/>
        <a:lstStyle/>
        <a:p>
          <a:endParaRPr lang="en-US"/>
        </a:p>
      </dgm:t>
    </dgm:pt>
    <dgm:pt modelId="{A6FC7F0D-D11C-4025-8C95-8B59DAD92C2B}" type="parTrans" cxnId="{C773F8D6-F3C5-4DF9-A02C-F15C155AF353}">
      <dgm:prSet/>
      <dgm:spPr/>
      <dgm:t>
        <a:bodyPr/>
        <a:lstStyle/>
        <a:p>
          <a:endParaRPr lang="en-US"/>
        </a:p>
      </dgm:t>
    </dgm:pt>
    <dgm:pt modelId="{694C9D23-ADE8-433D-A263-31E646235FC0}">
      <dgm:prSet/>
      <dgm:spPr/>
      <dgm:t>
        <a:bodyPr/>
        <a:lstStyle/>
        <a:p>
          <a:r>
            <a:rPr lang="en-US"/>
            <a:t>Defining personal data</a:t>
          </a:r>
        </a:p>
      </dgm:t>
    </dgm:pt>
    <dgm:pt modelId="{16567753-61A6-4701-9109-918CC785669A}" type="sibTrans" cxnId="{C773F8D6-F3C5-4DF9-A02C-F15C155AF353}">
      <dgm:prSet/>
      <dgm:spPr/>
      <dgm:t>
        <a:bodyPr/>
        <a:lstStyle/>
        <a:p>
          <a:endParaRPr lang="en-US"/>
        </a:p>
      </dgm:t>
    </dgm:pt>
    <dgm:pt modelId="{783C8F5A-CC0C-4881-81EC-63B581F0FC6F}" type="parTrans" cxnId="{127E49E2-E2E6-4E77-B152-4E2A1A3AFB79}">
      <dgm:prSet/>
      <dgm:spPr/>
      <dgm:t>
        <a:bodyPr/>
        <a:lstStyle/>
        <a:p>
          <a:endParaRPr lang="en-US"/>
        </a:p>
      </dgm:t>
    </dgm:pt>
    <dgm:pt modelId="{5190F06F-635E-4A22-A8BA-775B8928B4B5}">
      <dgm:prSet/>
      <dgm:spPr/>
      <dgm:t>
        <a:bodyPr/>
        <a:lstStyle/>
        <a:p>
          <a:r>
            <a:rPr lang="en-US"/>
            <a:t>Consents and opt outs</a:t>
          </a:r>
        </a:p>
      </dgm:t>
    </dgm:pt>
    <dgm:pt modelId="{9276AD38-75FB-4ED1-AAA7-C8D0C19AB936}" type="sibTrans" cxnId="{127E49E2-E2E6-4E77-B152-4E2A1A3AFB79}">
      <dgm:prSet/>
      <dgm:spPr/>
      <dgm:t>
        <a:bodyPr/>
        <a:lstStyle/>
        <a:p>
          <a:endParaRPr lang="en-US"/>
        </a:p>
      </dgm:t>
    </dgm:pt>
    <dgm:pt modelId="{26CDF854-C00A-4606-8F31-08BEAA81A927}" type="parTrans" cxnId="{52973AE3-09D9-47B6-A0A0-CE041194E450}">
      <dgm:prSet/>
      <dgm:spPr/>
      <dgm:t>
        <a:bodyPr/>
        <a:lstStyle/>
        <a:p>
          <a:endParaRPr lang="en-US"/>
        </a:p>
      </dgm:t>
    </dgm:pt>
    <dgm:pt modelId="{D93C1339-C6B9-46C3-AF6F-2207F2E3008F}">
      <dgm:prSet/>
      <dgm:spPr/>
      <dgm:t>
        <a:bodyPr/>
        <a:lstStyle/>
        <a:p>
          <a:r>
            <a:rPr lang="en-US"/>
            <a:t>Sales, sharing, and targeted advertising</a:t>
          </a:r>
        </a:p>
      </dgm:t>
    </dgm:pt>
    <dgm:pt modelId="{01D0CCE8-B1CB-45DF-8ED0-5CEE0946CBD5}" type="sibTrans" cxnId="{52973AE3-09D9-47B6-A0A0-CE041194E450}">
      <dgm:prSet/>
      <dgm:spPr/>
      <dgm:t>
        <a:bodyPr/>
        <a:lstStyle/>
        <a:p>
          <a:endParaRPr lang="en-US"/>
        </a:p>
      </dgm:t>
    </dgm:pt>
    <dgm:pt modelId="{7D85B912-679F-45C5-AE04-B5316C021A0C}" type="parTrans" cxnId="{76782A4A-4B95-45B4-9021-DCD2977BC78A}">
      <dgm:prSet/>
      <dgm:spPr/>
      <dgm:t>
        <a:bodyPr/>
        <a:lstStyle/>
        <a:p>
          <a:endParaRPr lang="en-US"/>
        </a:p>
      </dgm:t>
    </dgm:pt>
    <dgm:pt modelId="{016EE754-E7F6-44D4-BB73-DE7F772238F4}">
      <dgm:prSet/>
      <dgm:spPr/>
      <dgm:t>
        <a:bodyPr/>
        <a:lstStyle/>
        <a:p>
          <a:r>
            <a:rPr lang="en-US"/>
            <a:t>Notice and transparency </a:t>
          </a:r>
        </a:p>
      </dgm:t>
    </dgm:pt>
    <dgm:pt modelId="{4403240F-C8DD-46F5-A26A-AF5705DB72EB}" type="sibTrans" cxnId="{76782A4A-4B95-45B4-9021-DCD2977BC78A}">
      <dgm:prSet/>
      <dgm:spPr/>
      <dgm:t>
        <a:bodyPr/>
        <a:lstStyle/>
        <a:p>
          <a:endParaRPr lang="en-US"/>
        </a:p>
      </dgm:t>
    </dgm:pt>
    <dgm:pt modelId="{43348425-D186-4E70-B5D2-CFE367A56325}" type="parTrans" cxnId="{F56810B8-28C8-45F7-92B9-1D07F2E21C20}">
      <dgm:prSet/>
      <dgm:spPr/>
      <dgm:t>
        <a:bodyPr/>
        <a:lstStyle/>
        <a:p>
          <a:endParaRPr lang="en-US"/>
        </a:p>
      </dgm:t>
    </dgm:pt>
    <dgm:pt modelId="{75FE6877-C248-4B57-A38F-96FD70404FD5}">
      <dgm:prSet/>
      <dgm:spPr/>
      <dgm:t>
        <a:bodyPr/>
        <a:lstStyle/>
        <a:p>
          <a:r>
            <a:rPr lang="en-US"/>
            <a:t>Data processing agreements</a:t>
          </a:r>
        </a:p>
      </dgm:t>
    </dgm:pt>
    <dgm:pt modelId="{26D6A7AC-7797-4D20-B840-C3F078906B82}" type="sibTrans" cxnId="{F56810B8-28C8-45F7-92B9-1D07F2E21C20}">
      <dgm:prSet/>
      <dgm:spPr/>
      <dgm:t>
        <a:bodyPr/>
        <a:lstStyle/>
        <a:p>
          <a:endParaRPr lang="en-US"/>
        </a:p>
      </dgm:t>
    </dgm:pt>
    <dgm:pt modelId="{95E0DC0F-FD78-4FDE-AD4D-AF11766FD89D}" type="parTrans" cxnId="{0A5672E9-3EEE-4C2B-A1BA-3A09578D779E}">
      <dgm:prSet/>
      <dgm:spPr/>
      <dgm:t>
        <a:bodyPr/>
        <a:lstStyle/>
        <a:p>
          <a:endParaRPr lang="en-US"/>
        </a:p>
      </dgm:t>
    </dgm:pt>
    <dgm:pt modelId="{D532182E-CF17-4989-BB5A-4B346A2F00C6}">
      <dgm:prSet/>
      <dgm:spPr/>
      <dgm:t>
        <a:bodyPr/>
        <a:lstStyle/>
        <a:p>
          <a:r>
            <a:rPr lang="en-US"/>
            <a:t>Exceptions to compliance</a:t>
          </a:r>
        </a:p>
      </dgm:t>
    </dgm:pt>
    <dgm:pt modelId="{74FC44CF-B1F8-4C96-BF5D-CFE47A8B0CBD}" type="sibTrans" cxnId="{0A5672E9-3EEE-4C2B-A1BA-3A09578D779E}">
      <dgm:prSet/>
      <dgm:spPr/>
      <dgm:t>
        <a:bodyPr/>
        <a:lstStyle/>
        <a:p>
          <a:endParaRPr lang="en-US"/>
        </a:p>
      </dgm:t>
    </dgm:pt>
    <dgm:pt modelId="{91E10327-CCBA-4443-A4D5-E9863573C671}" type="parTrans" cxnId="{4EAFE442-87A7-4EA2-92A6-725F4FBBC84D}">
      <dgm:prSet/>
      <dgm:spPr/>
      <dgm:t>
        <a:bodyPr/>
        <a:lstStyle/>
        <a:p>
          <a:endParaRPr lang="en-US"/>
        </a:p>
      </dgm:t>
    </dgm:pt>
    <dgm:pt modelId="{B0119DC7-5800-43EE-8609-9952242B2EA5}">
      <dgm:prSet/>
      <dgm:spPr/>
      <dgm:t>
        <a:bodyPr/>
        <a:lstStyle/>
        <a:p>
          <a:r>
            <a:rPr lang="en-US"/>
            <a:t>Automated decision making</a:t>
          </a:r>
        </a:p>
      </dgm:t>
    </dgm:pt>
    <dgm:pt modelId="{E9B281E3-2FE9-4A0C-89A6-9879A0DA341C}" type="sibTrans" cxnId="{4EAFE442-87A7-4EA2-92A6-725F4FBBC84D}">
      <dgm:prSet/>
      <dgm:spPr/>
      <dgm:t>
        <a:bodyPr/>
        <a:lstStyle/>
        <a:p>
          <a:endParaRPr lang="en-US"/>
        </a:p>
      </dgm:t>
    </dgm:pt>
    <dgm:pt modelId="{613AED52-4975-485E-8FF1-089726ED9CE2}" type="pres">
      <dgm:prSet presAssocID="{A48A772F-850E-4D33-BE2E-E2D30CF3B371}" presName="vert0" presStyleCnt="0">
        <dgm:presLayoutVars>
          <dgm:dir/>
          <dgm:animOne val="branch"/>
          <dgm:animLvl val="lvl"/>
        </dgm:presLayoutVars>
      </dgm:prSet>
      <dgm:spPr/>
    </dgm:pt>
    <dgm:pt modelId="{DAC62161-60CD-4464-9219-B57FB083FF58}" type="pres">
      <dgm:prSet presAssocID="{2E55CD13-E8FD-4FB4-9542-17A3F87AB798}" presName="thickLine" presStyleLbl="alignNode1" presStyleIdx="0" presStyleCnt="8"/>
      <dgm:spPr/>
    </dgm:pt>
    <dgm:pt modelId="{C5B5F166-8BA5-4CD2-9FA3-AFA938ED4BB8}" type="pres">
      <dgm:prSet presAssocID="{2E55CD13-E8FD-4FB4-9542-17A3F87AB798}" presName="horz1" presStyleCnt="0"/>
      <dgm:spPr/>
    </dgm:pt>
    <dgm:pt modelId="{50C0D973-B557-4834-9765-7BAE290A1528}" type="pres">
      <dgm:prSet presAssocID="{2E55CD13-E8FD-4FB4-9542-17A3F87AB798}" presName="tx1" presStyleLbl="revTx" presStyleIdx="0" presStyleCnt="8"/>
      <dgm:spPr/>
    </dgm:pt>
    <dgm:pt modelId="{5C047612-C2FA-417F-86BB-AD118A541D80}" type="pres">
      <dgm:prSet presAssocID="{2E55CD13-E8FD-4FB4-9542-17A3F87AB798}" presName="vert1" presStyleCnt="0"/>
      <dgm:spPr/>
    </dgm:pt>
    <dgm:pt modelId="{80E223DC-FC54-433F-8EE0-30486CC3BA35}" type="pres">
      <dgm:prSet presAssocID="{694C9D23-ADE8-433D-A263-31E646235FC0}" presName="thickLine" presStyleLbl="alignNode1" presStyleIdx="1" presStyleCnt="8"/>
      <dgm:spPr/>
    </dgm:pt>
    <dgm:pt modelId="{3F8EA1CD-F89C-4B53-9DD7-245ADD6CBD3A}" type="pres">
      <dgm:prSet presAssocID="{694C9D23-ADE8-433D-A263-31E646235FC0}" presName="horz1" presStyleCnt="0"/>
      <dgm:spPr/>
    </dgm:pt>
    <dgm:pt modelId="{BE18E4D4-3778-4765-880E-EC498625BEB3}" type="pres">
      <dgm:prSet presAssocID="{694C9D23-ADE8-433D-A263-31E646235FC0}" presName="tx1" presStyleLbl="revTx" presStyleIdx="1" presStyleCnt="8"/>
      <dgm:spPr/>
    </dgm:pt>
    <dgm:pt modelId="{DC44E8D6-A1E3-43C7-B95E-B28C0C93558B}" type="pres">
      <dgm:prSet presAssocID="{694C9D23-ADE8-433D-A263-31E646235FC0}" presName="vert1" presStyleCnt="0"/>
      <dgm:spPr/>
    </dgm:pt>
    <dgm:pt modelId="{FAFBA529-4EB3-4726-A3E1-AFB673E81870}" type="pres">
      <dgm:prSet presAssocID="{5190F06F-635E-4A22-A8BA-775B8928B4B5}" presName="thickLine" presStyleLbl="alignNode1" presStyleIdx="2" presStyleCnt="8"/>
      <dgm:spPr/>
    </dgm:pt>
    <dgm:pt modelId="{1DA364B0-6BB6-4597-9C7E-E741CBF385CD}" type="pres">
      <dgm:prSet presAssocID="{5190F06F-635E-4A22-A8BA-775B8928B4B5}" presName="horz1" presStyleCnt="0"/>
      <dgm:spPr/>
    </dgm:pt>
    <dgm:pt modelId="{BF141BA9-FE60-40DB-B656-067F08FF2D4B}" type="pres">
      <dgm:prSet presAssocID="{5190F06F-635E-4A22-A8BA-775B8928B4B5}" presName="tx1" presStyleLbl="revTx" presStyleIdx="2" presStyleCnt="8"/>
      <dgm:spPr/>
    </dgm:pt>
    <dgm:pt modelId="{FC2E50A7-F694-4282-B16C-79ADEFF7CA83}" type="pres">
      <dgm:prSet presAssocID="{5190F06F-635E-4A22-A8BA-775B8928B4B5}" presName="vert1" presStyleCnt="0"/>
      <dgm:spPr/>
    </dgm:pt>
    <dgm:pt modelId="{9435EEB6-F7C5-43A3-8CAC-E78D33C04935}" type="pres">
      <dgm:prSet presAssocID="{D93C1339-C6B9-46C3-AF6F-2207F2E3008F}" presName="thickLine" presStyleLbl="alignNode1" presStyleIdx="3" presStyleCnt="8"/>
      <dgm:spPr/>
    </dgm:pt>
    <dgm:pt modelId="{D8DA8196-BB7D-42D0-879D-0C52B66D3BC5}" type="pres">
      <dgm:prSet presAssocID="{D93C1339-C6B9-46C3-AF6F-2207F2E3008F}" presName="horz1" presStyleCnt="0"/>
      <dgm:spPr/>
    </dgm:pt>
    <dgm:pt modelId="{0730510A-EC51-44F9-9ED1-9039767A61AD}" type="pres">
      <dgm:prSet presAssocID="{D93C1339-C6B9-46C3-AF6F-2207F2E3008F}" presName="tx1" presStyleLbl="revTx" presStyleIdx="3" presStyleCnt="8"/>
      <dgm:spPr/>
    </dgm:pt>
    <dgm:pt modelId="{E85EB3D8-6990-4A46-8EA3-1B5980D1831D}" type="pres">
      <dgm:prSet presAssocID="{D93C1339-C6B9-46C3-AF6F-2207F2E3008F}" presName="vert1" presStyleCnt="0"/>
      <dgm:spPr/>
    </dgm:pt>
    <dgm:pt modelId="{4695C316-FE1C-485F-A36E-BCCB9A5DDACA}" type="pres">
      <dgm:prSet presAssocID="{016EE754-E7F6-44D4-BB73-DE7F772238F4}" presName="thickLine" presStyleLbl="alignNode1" presStyleIdx="4" presStyleCnt="8"/>
      <dgm:spPr/>
    </dgm:pt>
    <dgm:pt modelId="{CBF54B10-E2F1-4A7D-BADF-966B09C7C44A}" type="pres">
      <dgm:prSet presAssocID="{016EE754-E7F6-44D4-BB73-DE7F772238F4}" presName="horz1" presStyleCnt="0"/>
      <dgm:spPr/>
    </dgm:pt>
    <dgm:pt modelId="{A40B4929-1054-4B35-B28B-542F38A91319}" type="pres">
      <dgm:prSet presAssocID="{016EE754-E7F6-44D4-BB73-DE7F772238F4}" presName="tx1" presStyleLbl="revTx" presStyleIdx="4" presStyleCnt="8"/>
      <dgm:spPr/>
    </dgm:pt>
    <dgm:pt modelId="{02D8B57B-BDDA-45A3-8460-38DD622271EA}" type="pres">
      <dgm:prSet presAssocID="{016EE754-E7F6-44D4-BB73-DE7F772238F4}" presName="vert1" presStyleCnt="0"/>
      <dgm:spPr/>
    </dgm:pt>
    <dgm:pt modelId="{6BA24C39-896A-411F-8111-D39C5ADFCFC2}" type="pres">
      <dgm:prSet presAssocID="{75FE6877-C248-4B57-A38F-96FD70404FD5}" presName="thickLine" presStyleLbl="alignNode1" presStyleIdx="5" presStyleCnt="8"/>
      <dgm:spPr/>
    </dgm:pt>
    <dgm:pt modelId="{17EE48C3-6C36-4146-AE67-AEE8F7F72B48}" type="pres">
      <dgm:prSet presAssocID="{75FE6877-C248-4B57-A38F-96FD70404FD5}" presName="horz1" presStyleCnt="0"/>
      <dgm:spPr/>
    </dgm:pt>
    <dgm:pt modelId="{95C658AC-F63D-4554-B4C5-F8658E8ECF25}" type="pres">
      <dgm:prSet presAssocID="{75FE6877-C248-4B57-A38F-96FD70404FD5}" presName="tx1" presStyleLbl="revTx" presStyleIdx="5" presStyleCnt="8"/>
      <dgm:spPr/>
    </dgm:pt>
    <dgm:pt modelId="{75FB9FAE-B2AB-41C5-938E-91AB42692000}" type="pres">
      <dgm:prSet presAssocID="{75FE6877-C248-4B57-A38F-96FD70404FD5}" presName="vert1" presStyleCnt="0"/>
      <dgm:spPr/>
    </dgm:pt>
    <dgm:pt modelId="{3D353F67-7A6C-4D23-A795-01F1F2BD4FF6}" type="pres">
      <dgm:prSet presAssocID="{D532182E-CF17-4989-BB5A-4B346A2F00C6}" presName="thickLine" presStyleLbl="alignNode1" presStyleIdx="6" presStyleCnt="8"/>
      <dgm:spPr/>
    </dgm:pt>
    <dgm:pt modelId="{549A560F-C4EA-4A71-BBD3-F77D3BBDD790}" type="pres">
      <dgm:prSet presAssocID="{D532182E-CF17-4989-BB5A-4B346A2F00C6}" presName="horz1" presStyleCnt="0"/>
      <dgm:spPr/>
    </dgm:pt>
    <dgm:pt modelId="{1B3085E6-C582-4DB3-A185-97FF5600901F}" type="pres">
      <dgm:prSet presAssocID="{D532182E-CF17-4989-BB5A-4B346A2F00C6}" presName="tx1" presStyleLbl="revTx" presStyleIdx="6" presStyleCnt="8"/>
      <dgm:spPr/>
    </dgm:pt>
    <dgm:pt modelId="{F3CA6ABF-F089-4684-8E0C-93834D748869}" type="pres">
      <dgm:prSet presAssocID="{D532182E-CF17-4989-BB5A-4B346A2F00C6}" presName="vert1" presStyleCnt="0"/>
      <dgm:spPr/>
    </dgm:pt>
    <dgm:pt modelId="{058FE2A2-7DF9-47F6-9C2B-9B13C12D1CDF}" type="pres">
      <dgm:prSet presAssocID="{B0119DC7-5800-43EE-8609-9952242B2EA5}" presName="thickLine" presStyleLbl="alignNode1" presStyleIdx="7" presStyleCnt="8"/>
      <dgm:spPr/>
    </dgm:pt>
    <dgm:pt modelId="{DE9CD253-0EBF-4776-A32B-1A0B7DFAD0B0}" type="pres">
      <dgm:prSet presAssocID="{B0119DC7-5800-43EE-8609-9952242B2EA5}" presName="horz1" presStyleCnt="0"/>
      <dgm:spPr/>
    </dgm:pt>
    <dgm:pt modelId="{6BE6D752-FC8C-42C7-92E0-D4FCE8ED48AE}" type="pres">
      <dgm:prSet presAssocID="{B0119DC7-5800-43EE-8609-9952242B2EA5}" presName="tx1" presStyleLbl="revTx" presStyleIdx="7" presStyleCnt="8"/>
      <dgm:spPr/>
    </dgm:pt>
    <dgm:pt modelId="{E63AEF47-B09F-490A-9E53-3A53F32A0564}" type="pres">
      <dgm:prSet presAssocID="{B0119DC7-5800-43EE-8609-9952242B2EA5}" presName="vert1" presStyleCnt="0"/>
      <dgm:spPr/>
    </dgm:pt>
  </dgm:ptLst>
  <dgm:cxnLst>
    <dgm:cxn modelId="{F27BEE10-4CF1-41C1-9861-CDE9805E5A80}" type="presOf" srcId="{016EE754-E7F6-44D4-BB73-DE7F772238F4}" destId="{A40B4929-1054-4B35-B28B-542F38A91319}" srcOrd="0" destOrd="0" presId="urn:microsoft.com/office/officeart/2008/layout/LinedList"/>
    <dgm:cxn modelId="{68A2665C-3D77-4C01-A84A-A2A88885549E}" type="presOf" srcId="{A48A772F-850E-4D33-BE2E-E2D30CF3B371}" destId="{613AED52-4975-485E-8FF1-089726ED9CE2}" srcOrd="0" destOrd="0" presId="urn:microsoft.com/office/officeart/2008/layout/LinedList"/>
    <dgm:cxn modelId="{4EAFE442-87A7-4EA2-92A6-725F4FBBC84D}" srcId="{A48A772F-850E-4D33-BE2E-E2D30CF3B371}" destId="{B0119DC7-5800-43EE-8609-9952242B2EA5}" srcOrd="7" destOrd="0" parTransId="{91E10327-CCBA-4443-A4D5-E9863573C671}" sibTransId="{E9B281E3-2FE9-4A0C-89A6-9879A0DA341C}"/>
    <dgm:cxn modelId="{D8B5D849-212D-4A2C-9BB9-1BEAD9BCDC43}" srcId="{A48A772F-850E-4D33-BE2E-E2D30CF3B371}" destId="{2E55CD13-E8FD-4FB4-9542-17A3F87AB798}" srcOrd="0" destOrd="0" parTransId="{4AA6ABE1-AA4F-479D-A3A0-7744425256AD}" sibTransId="{CA477C20-351B-46B9-9A98-C899DCF8C1C0}"/>
    <dgm:cxn modelId="{76782A4A-4B95-45B4-9021-DCD2977BC78A}" srcId="{A48A772F-850E-4D33-BE2E-E2D30CF3B371}" destId="{016EE754-E7F6-44D4-BB73-DE7F772238F4}" srcOrd="4" destOrd="0" parTransId="{7D85B912-679F-45C5-AE04-B5316C021A0C}" sibTransId="{4403240F-C8DD-46F5-A26A-AF5705DB72EB}"/>
    <dgm:cxn modelId="{095A4E75-7AC4-4A07-99DC-136A7F836D6E}" type="presOf" srcId="{75FE6877-C248-4B57-A38F-96FD70404FD5}" destId="{95C658AC-F63D-4554-B4C5-F8658E8ECF25}" srcOrd="0" destOrd="0" presId="urn:microsoft.com/office/officeart/2008/layout/LinedList"/>
    <dgm:cxn modelId="{7970F2B6-E381-4167-BAAE-9036C83FB6F9}" type="presOf" srcId="{2E55CD13-E8FD-4FB4-9542-17A3F87AB798}" destId="{50C0D973-B557-4834-9765-7BAE290A1528}" srcOrd="0" destOrd="0" presId="urn:microsoft.com/office/officeart/2008/layout/LinedList"/>
    <dgm:cxn modelId="{F56810B8-28C8-45F7-92B9-1D07F2E21C20}" srcId="{A48A772F-850E-4D33-BE2E-E2D30CF3B371}" destId="{75FE6877-C248-4B57-A38F-96FD70404FD5}" srcOrd="5" destOrd="0" parTransId="{43348425-D186-4E70-B5D2-CFE367A56325}" sibTransId="{26D6A7AC-7797-4D20-B840-C3F078906B82}"/>
    <dgm:cxn modelId="{881F37C0-7C74-4280-B131-6999DA023C4D}" type="presOf" srcId="{D532182E-CF17-4989-BB5A-4B346A2F00C6}" destId="{1B3085E6-C582-4DB3-A185-97FF5600901F}" srcOrd="0" destOrd="0" presId="urn:microsoft.com/office/officeart/2008/layout/LinedList"/>
    <dgm:cxn modelId="{23B212C1-55AB-407E-BDAE-AA155BF052F7}" type="presOf" srcId="{5190F06F-635E-4A22-A8BA-775B8928B4B5}" destId="{BF141BA9-FE60-40DB-B656-067F08FF2D4B}" srcOrd="0" destOrd="0" presId="urn:microsoft.com/office/officeart/2008/layout/LinedList"/>
    <dgm:cxn modelId="{94CF27C6-F5BE-4033-94AD-F9DEC0A2BB03}" type="presOf" srcId="{B0119DC7-5800-43EE-8609-9952242B2EA5}" destId="{6BE6D752-FC8C-42C7-92E0-D4FCE8ED48AE}" srcOrd="0" destOrd="0" presId="urn:microsoft.com/office/officeart/2008/layout/LinedList"/>
    <dgm:cxn modelId="{02D95ACA-02FC-4B08-A283-3C2314D8A20A}" type="presOf" srcId="{694C9D23-ADE8-433D-A263-31E646235FC0}" destId="{BE18E4D4-3778-4765-880E-EC498625BEB3}" srcOrd="0" destOrd="0" presId="urn:microsoft.com/office/officeart/2008/layout/LinedList"/>
    <dgm:cxn modelId="{E869D0D1-A5B5-41F0-A071-40A16FAD3D5C}" type="presOf" srcId="{D93C1339-C6B9-46C3-AF6F-2207F2E3008F}" destId="{0730510A-EC51-44F9-9ED1-9039767A61AD}" srcOrd="0" destOrd="0" presId="urn:microsoft.com/office/officeart/2008/layout/LinedList"/>
    <dgm:cxn modelId="{C773F8D6-F3C5-4DF9-A02C-F15C155AF353}" srcId="{A48A772F-850E-4D33-BE2E-E2D30CF3B371}" destId="{694C9D23-ADE8-433D-A263-31E646235FC0}" srcOrd="1" destOrd="0" parTransId="{A6FC7F0D-D11C-4025-8C95-8B59DAD92C2B}" sibTransId="{16567753-61A6-4701-9109-918CC785669A}"/>
    <dgm:cxn modelId="{127E49E2-E2E6-4E77-B152-4E2A1A3AFB79}" srcId="{A48A772F-850E-4D33-BE2E-E2D30CF3B371}" destId="{5190F06F-635E-4A22-A8BA-775B8928B4B5}" srcOrd="2" destOrd="0" parTransId="{783C8F5A-CC0C-4881-81EC-63B581F0FC6F}" sibTransId="{9276AD38-75FB-4ED1-AAA7-C8D0C19AB936}"/>
    <dgm:cxn modelId="{52973AE3-09D9-47B6-A0A0-CE041194E450}" srcId="{A48A772F-850E-4D33-BE2E-E2D30CF3B371}" destId="{D93C1339-C6B9-46C3-AF6F-2207F2E3008F}" srcOrd="3" destOrd="0" parTransId="{26CDF854-C00A-4606-8F31-08BEAA81A927}" sibTransId="{01D0CCE8-B1CB-45DF-8ED0-5CEE0946CBD5}"/>
    <dgm:cxn modelId="{0A5672E9-3EEE-4C2B-A1BA-3A09578D779E}" srcId="{A48A772F-850E-4D33-BE2E-E2D30CF3B371}" destId="{D532182E-CF17-4989-BB5A-4B346A2F00C6}" srcOrd="6" destOrd="0" parTransId="{95E0DC0F-FD78-4FDE-AD4D-AF11766FD89D}" sibTransId="{74FC44CF-B1F8-4C96-BF5D-CFE47A8B0CBD}"/>
    <dgm:cxn modelId="{66693B61-AAD7-44DC-B1CB-9D27A2F7C1A0}" type="presParOf" srcId="{613AED52-4975-485E-8FF1-089726ED9CE2}" destId="{DAC62161-60CD-4464-9219-B57FB083FF58}" srcOrd="0" destOrd="0" presId="urn:microsoft.com/office/officeart/2008/layout/LinedList"/>
    <dgm:cxn modelId="{6114FA3A-BDFF-425D-933A-DE7C468C8524}" type="presParOf" srcId="{613AED52-4975-485E-8FF1-089726ED9CE2}" destId="{C5B5F166-8BA5-4CD2-9FA3-AFA938ED4BB8}" srcOrd="1" destOrd="0" presId="urn:microsoft.com/office/officeart/2008/layout/LinedList"/>
    <dgm:cxn modelId="{66CFE96A-5FD8-4005-98D9-E5440E8308A8}" type="presParOf" srcId="{C5B5F166-8BA5-4CD2-9FA3-AFA938ED4BB8}" destId="{50C0D973-B557-4834-9765-7BAE290A1528}" srcOrd="0" destOrd="0" presId="urn:microsoft.com/office/officeart/2008/layout/LinedList"/>
    <dgm:cxn modelId="{15F1B951-E359-4D85-92CB-0782A4610A35}" type="presParOf" srcId="{C5B5F166-8BA5-4CD2-9FA3-AFA938ED4BB8}" destId="{5C047612-C2FA-417F-86BB-AD118A541D80}" srcOrd="1" destOrd="0" presId="urn:microsoft.com/office/officeart/2008/layout/LinedList"/>
    <dgm:cxn modelId="{6D83CAB2-1B7A-44A1-9E7D-BAEACE9B6C4B}" type="presParOf" srcId="{613AED52-4975-485E-8FF1-089726ED9CE2}" destId="{80E223DC-FC54-433F-8EE0-30486CC3BA35}" srcOrd="2" destOrd="0" presId="urn:microsoft.com/office/officeart/2008/layout/LinedList"/>
    <dgm:cxn modelId="{8E87DCD9-B970-4C89-A57A-CA9B5C0BD953}" type="presParOf" srcId="{613AED52-4975-485E-8FF1-089726ED9CE2}" destId="{3F8EA1CD-F89C-4B53-9DD7-245ADD6CBD3A}" srcOrd="3" destOrd="0" presId="urn:microsoft.com/office/officeart/2008/layout/LinedList"/>
    <dgm:cxn modelId="{89C13001-B1DF-45DF-9F0E-6E9902542D74}" type="presParOf" srcId="{3F8EA1CD-F89C-4B53-9DD7-245ADD6CBD3A}" destId="{BE18E4D4-3778-4765-880E-EC498625BEB3}" srcOrd="0" destOrd="0" presId="urn:microsoft.com/office/officeart/2008/layout/LinedList"/>
    <dgm:cxn modelId="{2870993B-C7F0-47C3-A875-0A6A1D238595}" type="presParOf" srcId="{3F8EA1CD-F89C-4B53-9DD7-245ADD6CBD3A}" destId="{DC44E8D6-A1E3-43C7-B95E-B28C0C93558B}" srcOrd="1" destOrd="0" presId="urn:microsoft.com/office/officeart/2008/layout/LinedList"/>
    <dgm:cxn modelId="{12ECC8B8-2DA6-4B30-815F-50C674DE3C2A}" type="presParOf" srcId="{613AED52-4975-485E-8FF1-089726ED9CE2}" destId="{FAFBA529-4EB3-4726-A3E1-AFB673E81870}" srcOrd="4" destOrd="0" presId="urn:microsoft.com/office/officeart/2008/layout/LinedList"/>
    <dgm:cxn modelId="{57F33DB6-2663-4077-A8E7-19BEC1E61843}" type="presParOf" srcId="{613AED52-4975-485E-8FF1-089726ED9CE2}" destId="{1DA364B0-6BB6-4597-9C7E-E741CBF385CD}" srcOrd="5" destOrd="0" presId="urn:microsoft.com/office/officeart/2008/layout/LinedList"/>
    <dgm:cxn modelId="{2D5B0B72-E337-4299-9826-F08403E4E6B8}" type="presParOf" srcId="{1DA364B0-6BB6-4597-9C7E-E741CBF385CD}" destId="{BF141BA9-FE60-40DB-B656-067F08FF2D4B}" srcOrd="0" destOrd="0" presId="urn:microsoft.com/office/officeart/2008/layout/LinedList"/>
    <dgm:cxn modelId="{0B5FF8B1-F7FA-48F9-B9F0-67460B4AA7A0}" type="presParOf" srcId="{1DA364B0-6BB6-4597-9C7E-E741CBF385CD}" destId="{FC2E50A7-F694-4282-B16C-79ADEFF7CA83}" srcOrd="1" destOrd="0" presId="urn:microsoft.com/office/officeart/2008/layout/LinedList"/>
    <dgm:cxn modelId="{2CEF51EB-CFFB-4D11-9D18-F589BDEA5A56}" type="presParOf" srcId="{613AED52-4975-485E-8FF1-089726ED9CE2}" destId="{9435EEB6-F7C5-43A3-8CAC-E78D33C04935}" srcOrd="6" destOrd="0" presId="urn:microsoft.com/office/officeart/2008/layout/LinedList"/>
    <dgm:cxn modelId="{6A315B62-2CA5-439E-8556-0634960ED69A}" type="presParOf" srcId="{613AED52-4975-485E-8FF1-089726ED9CE2}" destId="{D8DA8196-BB7D-42D0-879D-0C52B66D3BC5}" srcOrd="7" destOrd="0" presId="urn:microsoft.com/office/officeart/2008/layout/LinedList"/>
    <dgm:cxn modelId="{10AA479E-3B3E-4FC3-A77C-79163D90E024}" type="presParOf" srcId="{D8DA8196-BB7D-42D0-879D-0C52B66D3BC5}" destId="{0730510A-EC51-44F9-9ED1-9039767A61AD}" srcOrd="0" destOrd="0" presId="urn:microsoft.com/office/officeart/2008/layout/LinedList"/>
    <dgm:cxn modelId="{5C485024-8A6D-4293-98C9-46200EF0A369}" type="presParOf" srcId="{D8DA8196-BB7D-42D0-879D-0C52B66D3BC5}" destId="{E85EB3D8-6990-4A46-8EA3-1B5980D1831D}" srcOrd="1" destOrd="0" presId="urn:microsoft.com/office/officeart/2008/layout/LinedList"/>
    <dgm:cxn modelId="{E26BD251-A69B-4E8D-901C-5D84072EE3D8}" type="presParOf" srcId="{613AED52-4975-485E-8FF1-089726ED9CE2}" destId="{4695C316-FE1C-485F-A36E-BCCB9A5DDACA}" srcOrd="8" destOrd="0" presId="urn:microsoft.com/office/officeart/2008/layout/LinedList"/>
    <dgm:cxn modelId="{BB8D54C4-7ED7-4C9B-B46D-2EF76884135E}" type="presParOf" srcId="{613AED52-4975-485E-8FF1-089726ED9CE2}" destId="{CBF54B10-E2F1-4A7D-BADF-966B09C7C44A}" srcOrd="9" destOrd="0" presId="urn:microsoft.com/office/officeart/2008/layout/LinedList"/>
    <dgm:cxn modelId="{C890DF8E-505B-47FD-8480-6954E0A2FF25}" type="presParOf" srcId="{CBF54B10-E2F1-4A7D-BADF-966B09C7C44A}" destId="{A40B4929-1054-4B35-B28B-542F38A91319}" srcOrd="0" destOrd="0" presId="urn:microsoft.com/office/officeart/2008/layout/LinedList"/>
    <dgm:cxn modelId="{10C3579C-4329-4EB5-A0C0-02B6708B4134}" type="presParOf" srcId="{CBF54B10-E2F1-4A7D-BADF-966B09C7C44A}" destId="{02D8B57B-BDDA-45A3-8460-38DD622271EA}" srcOrd="1" destOrd="0" presId="urn:microsoft.com/office/officeart/2008/layout/LinedList"/>
    <dgm:cxn modelId="{E1449A1D-E1D1-44B1-97B6-D87ADAB885A8}" type="presParOf" srcId="{613AED52-4975-485E-8FF1-089726ED9CE2}" destId="{6BA24C39-896A-411F-8111-D39C5ADFCFC2}" srcOrd="10" destOrd="0" presId="urn:microsoft.com/office/officeart/2008/layout/LinedList"/>
    <dgm:cxn modelId="{3E381490-87DB-495E-B319-525D992C8EE4}" type="presParOf" srcId="{613AED52-4975-485E-8FF1-089726ED9CE2}" destId="{17EE48C3-6C36-4146-AE67-AEE8F7F72B48}" srcOrd="11" destOrd="0" presId="urn:microsoft.com/office/officeart/2008/layout/LinedList"/>
    <dgm:cxn modelId="{86C0D60D-934B-4F40-8E9B-E8326606D771}" type="presParOf" srcId="{17EE48C3-6C36-4146-AE67-AEE8F7F72B48}" destId="{95C658AC-F63D-4554-B4C5-F8658E8ECF25}" srcOrd="0" destOrd="0" presId="urn:microsoft.com/office/officeart/2008/layout/LinedList"/>
    <dgm:cxn modelId="{664310FB-4395-4838-BDE7-6A80EC06B249}" type="presParOf" srcId="{17EE48C3-6C36-4146-AE67-AEE8F7F72B48}" destId="{75FB9FAE-B2AB-41C5-938E-91AB42692000}" srcOrd="1" destOrd="0" presId="urn:microsoft.com/office/officeart/2008/layout/LinedList"/>
    <dgm:cxn modelId="{10BF0862-C105-446C-8EC1-96F1B2BA66F4}" type="presParOf" srcId="{613AED52-4975-485E-8FF1-089726ED9CE2}" destId="{3D353F67-7A6C-4D23-A795-01F1F2BD4FF6}" srcOrd="12" destOrd="0" presId="urn:microsoft.com/office/officeart/2008/layout/LinedList"/>
    <dgm:cxn modelId="{520DCDE5-A672-4D75-B878-964DC81685D1}" type="presParOf" srcId="{613AED52-4975-485E-8FF1-089726ED9CE2}" destId="{549A560F-C4EA-4A71-BBD3-F77D3BBDD790}" srcOrd="13" destOrd="0" presId="urn:microsoft.com/office/officeart/2008/layout/LinedList"/>
    <dgm:cxn modelId="{BC6C9CAE-C68E-4613-8998-92C2FFD687F7}" type="presParOf" srcId="{549A560F-C4EA-4A71-BBD3-F77D3BBDD790}" destId="{1B3085E6-C582-4DB3-A185-97FF5600901F}" srcOrd="0" destOrd="0" presId="urn:microsoft.com/office/officeart/2008/layout/LinedList"/>
    <dgm:cxn modelId="{6161347B-3CCC-4E0A-824B-F2AA3156B106}" type="presParOf" srcId="{549A560F-C4EA-4A71-BBD3-F77D3BBDD790}" destId="{F3CA6ABF-F089-4684-8E0C-93834D748869}" srcOrd="1" destOrd="0" presId="urn:microsoft.com/office/officeart/2008/layout/LinedList"/>
    <dgm:cxn modelId="{E1E28014-D45A-40EB-AC17-AC90CEDE401F}" type="presParOf" srcId="{613AED52-4975-485E-8FF1-089726ED9CE2}" destId="{058FE2A2-7DF9-47F6-9C2B-9B13C12D1CDF}" srcOrd="14" destOrd="0" presId="urn:microsoft.com/office/officeart/2008/layout/LinedList"/>
    <dgm:cxn modelId="{D19938B0-0434-499A-9937-9FE91BAB3990}" type="presParOf" srcId="{613AED52-4975-485E-8FF1-089726ED9CE2}" destId="{DE9CD253-0EBF-4776-A32B-1A0B7DFAD0B0}" srcOrd="15" destOrd="0" presId="urn:microsoft.com/office/officeart/2008/layout/LinedList"/>
    <dgm:cxn modelId="{AFBC1F2E-F6D0-427D-A961-32CCA7E9F6BB}" type="presParOf" srcId="{DE9CD253-0EBF-4776-A32B-1A0B7DFAD0B0}" destId="{6BE6D752-FC8C-42C7-92E0-D4FCE8ED48AE}" srcOrd="0" destOrd="0" presId="urn:microsoft.com/office/officeart/2008/layout/LinedList"/>
    <dgm:cxn modelId="{2518C7C7-1B73-401B-9408-BCE25EE1C46E}" type="presParOf" srcId="{DE9CD253-0EBF-4776-A32B-1A0B7DFAD0B0}" destId="{E63AEF47-B09F-490A-9E53-3A53F32A0564}"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98F1EA-3893-40EF-874E-4325E0BCBBD8}"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11EC1F75-579A-4042-90E9-D40CAC0827EE}" type="parTrans" cxnId="{ADE9C287-7C3B-4469-AF2C-B46483AF7070}">
      <dgm:prSet/>
      <dgm:spPr/>
      <dgm:t>
        <a:bodyPr/>
        <a:lstStyle/>
        <a:p>
          <a:endParaRPr lang="en-US"/>
        </a:p>
      </dgm:t>
    </dgm:pt>
    <dgm:pt modelId="{7B17CD57-D0EC-48BD-B0D0-E3CA5D8BA7C8}">
      <dgm:prSet custT="1"/>
      <dgm:spPr/>
      <dgm:t>
        <a:bodyPr/>
        <a:lstStyle/>
        <a:p>
          <a:r>
            <a:rPr lang="en-US" sz="1400" i="0"/>
            <a:t>The Department of Justice, which enforces Title III of the ADA, believes it does. </a:t>
          </a:r>
          <a:endParaRPr lang="en-US" sz="1400"/>
        </a:p>
      </dgm:t>
    </dgm:pt>
    <dgm:pt modelId="{8E909275-E41A-40EB-9097-F63D5C524079}" type="parTrans" cxnId="{A9451380-1F10-427D-A33E-110758EDADCD}">
      <dgm:prSet/>
      <dgm:spPr/>
      <dgm:t>
        <a:bodyPr/>
        <a:lstStyle/>
        <a:p>
          <a:endParaRPr lang="en-US"/>
        </a:p>
      </dgm:t>
    </dgm:pt>
    <dgm:pt modelId="{9AC0569D-9B28-4670-884B-C4B6364D3469}">
      <dgm:prSet custT="1"/>
      <dgm:spPr/>
      <dgm:t>
        <a:bodyPr/>
        <a:lstStyle/>
        <a:p>
          <a:r>
            <a:rPr lang="en-US" sz="1400" i="0"/>
            <a:t>“Inaccessible web content means that people with disabilities are denied equal access to information. An inaccessible website can exclude people just as much as steps at an entrance to a physical location. Ensuring web accessibility for people with disabilities is a priority for the Department of Justice. In recent years, a multitude of services have moved online and people rely on websites like never before for all aspects of daily living.”</a:t>
          </a:r>
          <a:endParaRPr lang="en-US" sz="1400"/>
        </a:p>
      </dgm:t>
    </dgm:pt>
    <dgm:pt modelId="{C2A8576C-823F-467A-BDD4-519742AA7A3F}" type="sibTrans" cxnId="{A9451380-1F10-427D-A33E-110758EDADCD}">
      <dgm:prSet/>
      <dgm:spPr/>
      <dgm:t>
        <a:bodyPr/>
        <a:lstStyle/>
        <a:p>
          <a:endParaRPr lang="en-US"/>
        </a:p>
      </dgm:t>
    </dgm:pt>
    <dgm:pt modelId="{B57A5016-D19D-4B70-927A-6A04ED86A210}" type="parTrans" cxnId="{5E8DC1CE-48E5-4653-9502-AAD22E0A9875}">
      <dgm:prSet/>
      <dgm:spPr/>
      <dgm:t>
        <a:bodyPr/>
        <a:lstStyle/>
        <a:p>
          <a:endParaRPr lang="en-US"/>
        </a:p>
      </dgm:t>
    </dgm:pt>
    <dgm:pt modelId="{5547A7C2-5CF3-4685-8C09-C32639E15CE2}">
      <dgm:prSet custT="1"/>
      <dgm:spPr/>
      <dgm:t>
        <a:bodyPr/>
        <a:lstStyle/>
        <a:p>
          <a:r>
            <a:rPr lang="en-US" sz="1400"/>
            <a:t>The DOJ has specifically stated, “</a:t>
          </a:r>
          <a:r>
            <a:rPr lang="en-US" sz="1400" b="0" i="0"/>
            <a:t>Businesses open to the public must take steps to provide appropriate communication aids and services (often called “auxiliary aids and services”) where necessary to make sure they effectively communicate with individuals with disabilities. …A website with inaccessible features can limit the ability of people with disabilities to access a public accommodation’s goods, services, and privileges available through that website.</a:t>
          </a:r>
          <a:endParaRPr lang="en-US" sz="1400"/>
        </a:p>
      </dgm:t>
    </dgm:pt>
    <dgm:pt modelId="{D93DC529-B53C-4C16-B074-46E98D8DCDC5}" type="sibTrans" cxnId="{5E8DC1CE-48E5-4653-9502-AAD22E0A9875}">
      <dgm:prSet/>
      <dgm:spPr/>
      <dgm:t>
        <a:bodyPr/>
        <a:lstStyle/>
        <a:p>
          <a:endParaRPr lang="en-US"/>
        </a:p>
      </dgm:t>
    </dgm:pt>
    <dgm:pt modelId="{E46B5685-BA9A-4829-B690-70F8D7564059}" type="sibTrans" cxnId="{ADE9C287-7C3B-4469-AF2C-B46483AF7070}">
      <dgm:prSet/>
      <dgm:spPr/>
      <dgm:t>
        <a:bodyPr/>
        <a:lstStyle/>
        <a:p>
          <a:endParaRPr lang="en-US"/>
        </a:p>
      </dgm:t>
    </dgm:pt>
    <dgm:pt modelId="{85C4AF3E-C4FE-469B-8292-4A644B99893F}" type="parTrans" cxnId="{86CDBE1D-7192-4BFF-8FE9-E7AD5AB4A7B8}">
      <dgm:prSet/>
      <dgm:spPr/>
      <dgm:t>
        <a:bodyPr/>
        <a:lstStyle/>
        <a:p>
          <a:endParaRPr lang="en-US"/>
        </a:p>
      </dgm:t>
    </dgm:pt>
    <dgm:pt modelId="{F496AB14-9107-446F-B5A8-8574D1AFA384}">
      <dgm:prSet/>
      <dgm:spPr/>
      <dgm:t>
        <a:bodyPr/>
        <a:lstStyle/>
        <a:p>
          <a:r>
            <a:rPr lang="en-US"/>
            <a:t>Courts are wrestling with the issue of whether Title III covers websites. </a:t>
          </a:r>
        </a:p>
      </dgm:t>
    </dgm:pt>
    <dgm:pt modelId="{F5519FA3-7A25-4559-8D7B-830FC19ED969}" type="sibTrans" cxnId="{86CDBE1D-7192-4BFF-8FE9-E7AD5AB4A7B8}">
      <dgm:prSet/>
      <dgm:spPr/>
      <dgm:t>
        <a:bodyPr/>
        <a:lstStyle/>
        <a:p>
          <a:endParaRPr lang="en-US"/>
        </a:p>
      </dgm:t>
    </dgm:pt>
    <dgm:pt modelId="{90D99830-0E14-48FF-835A-E4B10318ABE5}" type="parTrans" cxnId="{50AF5DDA-EFA6-4B0E-ABFC-D57FF2E8B4DE}">
      <dgm:prSet/>
      <dgm:spPr/>
      <dgm:t>
        <a:bodyPr/>
        <a:lstStyle/>
        <a:p>
          <a:endParaRPr lang="en-US"/>
        </a:p>
      </dgm:t>
    </dgm:pt>
    <dgm:pt modelId="{E9C5AE13-EC72-4AF9-A06D-E9066C43B1A2}">
      <dgm:prSet/>
      <dgm:spPr/>
      <dgm:t>
        <a:bodyPr/>
        <a:lstStyle/>
        <a:p>
          <a:r>
            <a:rPr lang="en-US"/>
            <a:t>Split of authority as to whether websites are a “place of public accommodation” or otherwise subject to the ADA, and if so, who has standing to sue.</a:t>
          </a:r>
        </a:p>
      </dgm:t>
    </dgm:pt>
    <dgm:pt modelId="{0C3BB4CA-9AE7-47B0-9F92-074CF5A7A2E3}" type="sibTrans" cxnId="{50AF5DDA-EFA6-4B0E-ABFC-D57FF2E8B4DE}">
      <dgm:prSet/>
      <dgm:spPr/>
      <dgm:t>
        <a:bodyPr/>
        <a:lstStyle/>
        <a:p>
          <a:endParaRPr lang="en-US"/>
        </a:p>
      </dgm:t>
    </dgm:pt>
    <dgm:pt modelId="{624DECC3-0AAE-4666-A524-0A72A075514D}" type="parTrans" cxnId="{F07DE66F-0B57-494C-A79C-35619071F2A4}">
      <dgm:prSet/>
      <dgm:spPr/>
      <dgm:t>
        <a:bodyPr/>
        <a:lstStyle/>
        <a:p>
          <a:endParaRPr lang="en-US"/>
        </a:p>
      </dgm:t>
    </dgm:pt>
    <dgm:pt modelId="{5697FEB3-5B45-478C-A182-9A6FF06C5F9F}">
      <dgm:prSet/>
      <dgm:spPr/>
      <dgm:t>
        <a:bodyPr/>
        <a:lstStyle/>
        <a:p>
          <a:r>
            <a:rPr lang="en-US"/>
            <a:t>And, if websites are required to be accessible, what standards apply to them?</a:t>
          </a:r>
        </a:p>
      </dgm:t>
    </dgm:pt>
    <dgm:pt modelId="{10071DBF-D8BE-4C03-B9EE-E80853AE0D07}" type="sibTrans" cxnId="{F07DE66F-0B57-494C-A79C-35619071F2A4}">
      <dgm:prSet/>
      <dgm:spPr/>
      <dgm:t>
        <a:bodyPr/>
        <a:lstStyle/>
        <a:p>
          <a:endParaRPr lang="en-US"/>
        </a:p>
      </dgm:t>
    </dgm:pt>
    <dgm:pt modelId="{6C678022-0877-4387-9661-551D741DE835}" type="pres">
      <dgm:prSet presAssocID="{C098F1EA-3893-40EF-874E-4325E0BCBBD8}" presName="outerComposite" presStyleCnt="0">
        <dgm:presLayoutVars>
          <dgm:chMax val="5"/>
          <dgm:dir/>
          <dgm:resizeHandles val="exact"/>
        </dgm:presLayoutVars>
      </dgm:prSet>
      <dgm:spPr/>
    </dgm:pt>
    <dgm:pt modelId="{F9AB4034-356F-46BC-9FD8-DB33AF612375}" type="pres">
      <dgm:prSet presAssocID="{C098F1EA-3893-40EF-874E-4325E0BCBBD8}" presName="dummyMaxCanvas" presStyleCnt="0">
        <dgm:presLayoutVars/>
      </dgm:prSet>
      <dgm:spPr/>
    </dgm:pt>
    <dgm:pt modelId="{F9EA17F3-D30D-4555-B2B0-071F6191CEAD}" type="pres">
      <dgm:prSet presAssocID="{C098F1EA-3893-40EF-874E-4325E0BCBBD8}" presName="FourNodes_1" presStyleLbl="node1" presStyleIdx="0" presStyleCnt="4" custScaleY="246140" custLinFactNeighborX="191" custLinFactNeighborY="38978">
        <dgm:presLayoutVars>
          <dgm:bulletEnabled val="1"/>
        </dgm:presLayoutVars>
      </dgm:prSet>
      <dgm:spPr/>
    </dgm:pt>
    <dgm:pt modelId="{4683375B-EA14-4297-986A-51AB586314E5}" type="pres">
      <dgm:prSet presAssocID="{C098F1EA-3893-40EF-874E-4325E0BCBBD8}" presName="FourNodes_2" presStyleLbl="node1" presStyleIdx="1" presStyleCnt="4" custScaleY="35252" custLinFactNeighborX="-5214" custLinFactNeighborY="74877">
        <dgm:presLayoutVars>
          <dgm:bulletEnabled val="1"/>
        </dgm:presLayoutVars>
      </dgm:prSet>
      <dgm:spPr/>
    </dgm:pt>
    <dgm:pt modelId="{74FA396F-1BF1-409C-AF63-6DD70A68A104}" type="pres">
      <dgm:prSet presAssocID="{C098F1EA-3893-40EF-874E-4325E0BCBBD8}" presName="FourNodes_3" presStyleLbl="node1" presStyleIdx="2" presStyleCnt="4" custScaleY="77717" custLinFactNeighborX="-4587" custLinFactNeighborY="30761">
        <dgm:presLayoutVars>
          <dgm:bulletEnabled val="1"/>
        </dgm:presLayoutVars>
      </dgm:prSet>
      <dgm:spPr/>
    </dgm:pt>
    <dgm:pt modelId="{0EA54ACD-A16D-4718-AF63-A119FA52D24B}" type="pres">
      <dgm:prSet presAssocID="{C098F1EA-3893-40EF-874E-4325E0BCBBD8}" presName="FourNodes_4" presStyleLbl="node1" presStyleIdx="3" presStyleCnt="4" custScaleY="44556" custLinFactNeighborY="-9816">
        <dgm:presLayoutVars>
          <dgm:bulletEnabled val="1"/>
        </dgm:presLayoutVars>
      </dgm:prSet>
      <dgm:spPr/>
    </dgm:pt>
    <dgm:pt modelId="{93FAD5B9-C6D8-40E4-8042-807CC7AF2C90}" type="pres">
      <dgm:prSet presAssocID="{C098F1EA-3893-40EF-874E-4325E0BCBBD8}" presName="FourConn_1-2" presStyleLbl="fgAccFollowNode1" presStyleIdx="0" presStyleCnt="3" custLinFactY="16172" custLinFactNeighborX="32170" custLinFactNeighborY="100000">
        <dgm:presLayoutVars>
          <dgm:bulletEnabled val="1"/>
        </dgm:presLayoutVars>
      </dgm:prSet>
      <dgm:spPr/>
    </dgm:pt>
    <dgm:pt modelId="{51B0D7D1-F970-4F20-9D6B-792304E4157D}" type="pres">
      <dgm:prSet presAssocID="{C098F1EA-3893-40EF-874E-4325E0BCBBD8}" presName="FourConn_2-3" presStyleLbl="fgAccFollowNode1" presStyleIdx="1" presStyleCnt="3" custLinFactNeighborX="8341" custLinFactNeighborY="42814">
        <dgm:presLayoutVars>
          <dgm:bulletEnabled val="1"/>
        </dgm:presLayoutVars>
      </dgm:prSet>
      <dgm:spPr/>
    </dgm:pt>
    <dgm:pt modelId="{6D049E89-8D0E-454E-A26C-A38F24527FD9}" type="pres">
      <dgm:prSet presAssocID="{C098F1EA-3893-40EF-874E-4325E0BCBBD8}" presName="FourConn_3-4" presStyleLbl="fgAccFollowNode1" presStyleIdx="2" presStyleCnt="3" custLinFactNeighborX="12367" custLinFactNeighborY="15489">
        <dgm:presLayoutVars>
          <dgm:bulletEnabled val="1"/>
        </dgm:presLayoutVars>
      </dgm:prSet>
      <dgm:spPr/>
    </dgm:pt>
    <dgm:pt modelId="{30283269-55C7-4E52-9675-1C9B9DD52D13}" type="pres">
      <dgm:prSet presAssocID="{C098F1EA-3893-40EF-874E-4325E0BCBBD8}" presName="FourNodes_1_text" presStyleLbl="node1" presStyleIdx="3" presStyleCnt="4">
        <dgm:presLayoutVars>
          <dgm:bulletEnabled val="1"/>
        </dgm:presLayoutVars>
      </dgm:prSet>
      <dgm:spPr/>
    </dgm:pt>
    <dgm:pt modelId="{8644CF88-D8BD-4641-B273-0733FE466EF8}" type="pres">
      <dgm:prSet presAssocID="{C098F1EA-3893-40EF-874E-4325E0BCBBD8}" presName="FourNodes_2_text" presStyleLbl="node1" presStyleIdx="3" presStyleCnt="4">
        <dgm:presLayoutVars>
          <dgm:bulletEnabled val="1"/>
        </dgm:presLayoutVars>
      </dgm:prSet>
      <dgm:spPr/>
    </dgm:pt>
    <dgm:pt modelId="{068CC95B-9D2A-4C8D-A014-1D75FFDB5998}" type="pres">
      <dgm:prSet presAssocID="{C098F1EA-3893-40EF-874E-4325E0BCBBD8}" presName="FourNodes_3_text" presStyleLbl="node1" presStyleIdx="3" presStyleCnt="4">
        <dgm:presLayoutVars>
          <dgm:bulletEnabled val="1"/>
        </dgm:presLayoutVars>
      </dgm:prSet>
      <dgm:spPr/>
    </dgm:pt>
    <dgm:pt modelId="{A02374BC-1140-4573-81B0-8665169A341A}" type="pres">
      <dgm:prSet presAssocID="{C098F1EA-3893-40EF-874E-4325E0BCBBD8}" presName="FourNodes_4_text" presStyleLbl="node1" presStyleIdx="3" presStyleCnt="4">
        <dgm:presLayoutVars>
          <dgm:bulletEnabled val="1"/>
        </dgm:presLayoutVars>
      </dgm:prSet>
      <dgm:spPr/>
    </dgm:pt>
  </dgm:ptLst>
  <dgm:cxnLst>
    <dgm:cxn modelId="{00FD050A-8E96-495C-9A9C-A9BF6011BE6E}" type="presOf" srcId="{E9C5AE13-EC72-4AF9-A06D-E9066C43B1A2}" destId="{74FA396F-1BF1-409C-AF63-6DD70A68A104}" srcOrd="0" destOrd="0" presId="urn:microsoft.com/office/officeart/2005/8/layout/vProcess5"/>
    <dgm:cxn modelId="{D460EC15-E70B-4F08-A36C-2B2DBBB0036F}" type="presOf" srcId="{5697FEB3-5B45-478C-A182-9A6FF06C5F9F}" destId="{0EA54ACD-A16D-4718-AF63-A119FA52D24B}" srcOrd="0" destOrd="0" presId="urn:microsoft.com/office/officeart/2005/8/layout/vProcess5"/>
    <dgm:cxn modelId="{9CB1871A-8A1F-41D4-A6BB-0ED10497C8B5}" type="presOf" srcId="{0C3BB4CA-9AE7-47B0-9F92-074CF5A7A2E3}" destId="{6D049E89-8D0E-454E-A26C-A38F24527FD9}" srcOrd="0" destOrd="0" presId="urn:microsoft.com/office/officeart/2005/8/layout/vProcess5"/>
    <dgm:cxn modelId="{86CDBE1D-7192-4BFF-8FE9-E7AD5AB4A7B8}" srcId="{C098F1EA-3893-40EF-874E-4325E0BCBBD8}" destId="{F496AB14-9107-446F-B5A8-8574D1AFA384}" srcOrd="1" destOrd="0" parTransId="{85C4AF3E-C4FE-469B-8292-4A644B99893F}" sibTransId="{F5519FA3-7A25-4559-8D7B-830FC19ED969}"/>
    <dgm:cxn modelId="{A59AEA29-CA35-4405-9F4F-A7CACE5A4A52}" type="presOf" srcId="{C098F1EA-3893-40EF-874E-4325E0BCBBD8}" destId="{6C678022-0877-4387-9661-551D741DE835}" srcOrd="0" destOrd="0" presId="urn:microsoft.com/office/officeart/2005/8/layout/vProcess5"/>
    <dgm:cxn modelId="{992CF240-B69B-4659-A4CD-394E7A596AE1}" type="presOf" srcId="{E9C5AE13-EC72-4AF9-A06D-E9066C43B1A2}" destId="{068CC95B-9D2A-4C8D-A014-1D75FFDB5998}" srcOrd="1" destOrd="0" presId="urn:microsoft.com/office/officeart/2005/8/layout/vProcess5"/>
    <dgm:cxn modelId="{3837B342-403A-4FFD-900E-1D6DAB54BE0B}" type="presOf" srcId="{7B17CD57-D0EC-48BD-B0D0-E3CA5D8BA7C8}" destId="{30283269-55C7-4E52-9675-1C9B9DD52D13}" srcOrd="1" destOrd="0" presId="urn:microsoft.com/office/officeart/2005/8/layout/vProcess5"/>
    <dgm:cxn modelId="{CE044643-90CC-4E2E-A186-3D6E0AFF6B25}" type="presOf" srcId="{7B17CD57-D0EC-48BD-B0D0-E3CA5D8BA7C8}" destId="{F9EA17F3-D30D-4555-B2B0-071F6191CEAD}" srcOrd="0" destOrd="0" presId="urn:microsoft.com/office/officeart/2005/8/layout/vProcess5"/>
    <dgm:cxn modelId="{DEE95144-72BF-4A7D-ADA1-0C0E2F4EFAA5}" type="presOf" srcId="{5697FEB3-5B45-478C-A182-9A6FF06C5F9F}" destId="{A02374BC-1140-4573-81B0-8665169A341A}" srcOrd="1" destOrd="0" presId="urn:microsoft.com/office/officeart/2005/8/layout/vProcess5"/>
    <dgm:cxn modelId="{F07DE66F-0B57-494C-A79C-35619071F2A4}" srcId="{C098F1EA-3893-40EF-874E-4325E0BCBBD8}" destId="{5697FEB3-5B45-478C-A182-9A6FF06C5F9F}" srcOrd="3" destOrd="0" parTransId="{624DECC3-0AAE-4666-A524-0A72A075514D}" sibTransId="{10071DBF-D8BE-4C03-B9EE-E80853AE0D07}"/>
    <dgm:cxn modelId="{4B0F5171-3325-42B2-B9FB-772139D26AB3}" type="presOf" srcId="{5547A7C2-5CF3-4685-8C09-C32639E15CE2}" destId="{30283269-55C7-4E52-9675-1C9B9DD52D13}" srcOrd="1" destOrd="2" presId="urn:microsoft.com/office/officeart/2005/8/layout/vProcess5"/>
    <dgm:cxn modelId="{28CB6F72-7C0A-4B48-8947-79CC58D34C2E}" type="presOf" srcId="{F496AB14-9107-446F-B5A8-8574D1AFA384}" destId="{4683375B-EA14-4297-986A-51AB586314E5}" srcOrd="0" destOrd="0" presId="urn:microsoft.com/office/officeart/2005/8/layout/vProcess5"/>
    <dgm:cxn modelId="{A9451380-1F10-427D-A33E-110758EDADCD}" srcId="{7B17CD57-D0EC-48BD-B0D0-E3CA5D8BA7C8}" destId="{9AC0569D-9B28-4670-884B-C4B6364D3469}" srcOrd="0" destOrd="0" parTransId="{8E909275-E41A-40EB-9097-F63D5C524079}" sibTransId="{C2A8576C-823F-467A-BDD4-519742AA7A3F}"/>
    <dgm:cxn modelId="{B2FED483-4DCB-463A-9E5B-0999FED20872}" type="presOf" srcId="{E46B5685-BA9A-4829-B690-70F8D7564059}" destId="{93FAD5B9-C6D8-40E4-8042-807CC7AF2C90}" srcOrd="0" destOrd="0" presId="urn:microsoft.com/office/officeart/2005/8/layout/vProcess5"/>
    <dgm:cxn modelId="{BE3D0284-C8F6-48D0-9F47-95470FF69DB8}" type="presOf" srcId="{F5519FA3-7A25-4559-8D7B-830FC19ED969}" destId="{51B0D7D1-F970-4F20-9D6B-792304E4157D}" srcOrd="0" destOrd="0" presId="urn:microsoft.com/office/officeart/2005/8/layout/vProcess5"/>
    <dgm:cxn modelId="{ADE9C287-7C3B-4469-AF2C-B46483AF7070}" srcId="{C098F1EA-3893-40EF-874E-4325E0BCBBD8}" destId="{7B17CD57-D0EC-48BD-B0D0-E3CA5D8BA7C8}" srcOrd="0" destOrd="0" parTransId="{11EC1F75-579A-4042-90E9-D40CAC0827EE}" sibTransId="{E46B5685-BA9A-4829-B690-70F8D7564059}"/>
    <dgm:cxn modelId="{69B84598-EE86-4533-92D7-A7684EF94A8C}" type="presOf" srcId="{F496AB14-9107-446F-B5A8-8574D1AFA384}" destId="{8644CF88-D8BD-4641-B273-0733FE466EF8}" srcOrd="1" destOrd="0" presId="urn:microsoft.com/office/officeart/2005/8/layout/vProcess5"/>
    <dgm:cxn modelId="{DE2F83B4-663F-4B92-9900-4B6AE008B932}" type="presOf" srcId="{9AC0569D-9B28-4670-884B-C4B6364D3469}" destId="{F9EA17F3-D30D-4555-B2B0-071F6191CEAD}" srcOrd="0" destOrd="1" presId="urn:microsoft.com/office/officeart/2005/8/layout/vProcess5"/>
    <dgm:cxn modelId="{B94B3EBD-8D82-481F-A9EA-21BEB044559E}" type="presOf" srcId="{5547A7C2-5CF3-4685-8C09-C32639E15CE2}" destId="{F9EA17F3-D30D-4555-B2B0-071F6191CEAD}" srcOrd="0" destOrd="2" presId="urn:microsoft.com/office/officeart/2005/8/layout/vProcess5"/>
    <dgm:cxn modelId="{5E8DC1CE-48E5-4653-9502-AAD22E0A9875}" srcId="{7B17CD57-D0EC-48BD-B0D0-E3CA5D8BA7C8}" destId="{5547A7C2-5CF3-4685-8C09-C32639E15CE2}" srcOrd="1" destOrd="0" parTransId="{B57A5016-D19D-4B70-927A-6A04ED86A210}" sibTransId="{D93DC529-B53C-4C16-B074-46E98D8DCDC5}"/>
    <dgm:cxn modelId="{50AF5DDA-EFA6-4B0E-ABFC-D57FF2E8B4DE}" srcId="{C098F1EA-3893-40EF-874E-4325E0BCBBD8}" destId="{E9C5AE13-EC72-4AF9-A06D-E9066C43B1A2}" srcOrd="2" destOrd="0" parTransId="{90D99830-0E14-48FF-835A-E4B10318ABE5}" sibTransId="{0C3BB4CA-9AE7-47B0-9F92-074CF5A7A2E3}"/>
    <dgm:cxn modelId="{C228C3DB-C0D3-4464-A050-19B92A225E21}" type="presOf" srcId="{9AC0569D-9B28-4670-884B-C4B6364D3469}" destId="{30283269-55C7-4E52-9675-1C9B9DD52D13}" srcOrd="1" destOrd="1" presId="urn:microsoft.com/office/officeart/2005/8/layout/vProcess5"/>
    <dgm:cxn modelId="{30CB432D-F43F-4A19-ADD0-8193E90CE578}" type="presParOf" srcId="{6C678022-0877-4387-9661-551D741DE835}" destId="{F9AB4034-356F-46BC-9FD8-DB33AF612375}" srcOrd="0" destOrd="0" presId="urn:microsoft.com/office/officeart/2005/8/layout/vProcess5"/>
    <dgm:cxn modelId="{E45EA9F6-B39E-4316-ADE9-08C2A0508D56}" type="presParOf" srcId="{6C678022-0877-4387-9661-551D741DE835}" destId="{F9EA17F3-D30D-4555-B2B0-071F6191CEAD}" srcOrd="1" destOrd="0" presId="urn:microsoft.com/office/officeart/2005/8/layout/vProcess5"/>
    <dgm:cxn modelId="{C7716506-FF1E-4E72-83D1-3C2B8ADF98D0}" type="presParOf" srcId="{6C678022-0877-4387-9661-551D741DE835}" destId="{4683375B-EA14-4297-986A-51AB586314E5}" srcOrd="2" destOrd="0" presId="urn:microsoft.com/office/officeart/2005/8/layout/vProcess5"/>
    <dgm:cxn modelId="{F5A046E5-46C4-4BBB-BB3E-BEFB54C349CE}" type="presParOf" srcId="{6C678022-0877-4387-9661-551D741DE835}" destId="{74FA396F-1BF1-409C-AF63-6DD70A68A104}" srcOrd="3" destOrd="0" presId="urn:microsoft.com/office/officeart/2005/8/layout/vProcess5"/>
    <dgm:cxn modelId="{579DE2B4-01D1-45FA-A36D-C3409122B549}" type="presParOf" srcId="{6C678022-0877-4387-9661-551D741DE835}" destId="{0EA54ACD-A16D-4718-AF63-A119FA52D24B}" srcOrd="4" destOrd="0" presId="urn:microsoft.com/office/officeart/2005/8/layout/vProcess5"/>
    <dgm:cxn modelId="{15389350-BA19-45A7-BC33-E2C4CB590C1C}" type="presParOf" srcId="{6C678022-0877-4387-9661-551D741DE835}" destId="{93FAD5B9-C6D8-40E4-8042-807CC7AF2C90}" srcOrd="5" destOrd="0" presId="urn:microsoft.com/office/officeart/2005/8/layout/vProcess5"/>
    <dgm:cxn modelId="{9E07A4D3-6C4D-4878-82B8-5CC3D0F4F75A}" type="presParOf" srcId="{6C678022-0877-4387-9661-551D741DE835}" destId="{51B0D7D1-F970-4F20-9D6B-792304E4157D}" srcOrd="6" destOrd="0" presId="urn:microsoft.com/office/officeart/2005/8/layout/vProcess5"/>
    <dgm:cxn modelId="{A5661AB8-4597-41B6-AD62-0919D4AC3573}" type="presParOf" srcId="{6C678022-0877-4387-9661-551D741DE835}" destId="{6D049E89-8D0E-454E-A26C-A38F24527FD9}" srcOrd="7" destOrd="0" presId="urn:microsoft.com/office/officeart/2005/8/layout/vProcess5"/>
    <dgm:cxn modelId="{B4D9C3BD-E040-436D-A879-4B3E2107675A}" type="presParOf" srcId="{6C678022-0877-4387-9661-551D741DE835}" destId="{30283269-55C7-4E52-9675-1C9B9DD52D13}" srcOrd="8" destOrd="0" presId="urn:microsoft.com/office/officeart/2005/8/layout/vProcess5"/>
    <dgm:cxn modelId="{F52FEAE6-6C11-49FC-9380-55B2318F45B6}" type="presParOf" srcId="{6C678022-0877-4387-9661-551D741DE835}" destId="{8644CF88-D8BD-4641-B273-0733FE466EF8}" srcOrd="9" destOrd="0" presId="urn:microsoft.com/office/officeart/2005/8/layout/vProcess5"/>
    <dgm:cxn modelId="{D51EAEC8-61C3-41F9-8292-15519F4B4C36}" type="presParOf" srcId="{6C678022-0877-4387-9661-551D741DE835}" destId="{068CC95B-9D2A-4C8D-A014-1D75FFDB5998}" srcOrd="10" destOrd="0" presId="urn:microsoft.com/office/officeart/2005/8/layout/vProcess5"/>
    <dgm:cxn modelId="{ECA171E1-F27A-48B4-ACE9-64F1CA3F37A7}" type="presParOf" srcId="{6C678022-0877-4387-9661-551D741DE835}" destId="{A02374BC-1140-4573-81B0-8665169A341A}"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4BD60-2FA1-48E8-AC9A-801C80085EC7}">
      <dsp:nvSpPr>
        <dsp:cNvPr id="0" name=""/>
        <dsp:cNvSpPr/>
      </dsp:nvSpPr>
      <dsp:spPr>
        <a:xfrm>
          <a:off x="0" y="531406"/>
          <a:ext cx="12039436" cy="708541"/>
        </a:xfrm>
        <a:prstGeom prst="notchedRightArrow">
          <a:avLst/>
        </a:prstGeom>
        <a:solidFill>
          <a:schemeClr val="accent1">
            <a:tint val="40000"/>
            <a:hueOff val="0"/>
            <a:satOff val="0"/>
            <a:lumOff val="0"/>
            <a:alphaOff val="0"/>
          </a:schemeClr>
        </a:solidFill>
        <a:ln>
          <a:solidFill>
            <a:schemeClr val="accent2"/>
          </a:solidFill>
        </a:ln>
        <a:effectLst/>
      </dsp:spPr>
      <dsp:style>
        <a:lnRef idx="0">
          <a:scrgbClr r="0" g="0" b="0"/>
        </a:lnRef>
        <a:fillRef idx="1">
          <a:scrgbClr r="0" g="0" b="0"/>
        </a:fillRef>
        <a:effectRef idx="0">
          <a:scrgbClr r="0" g="0" b="0"/>
        </a:effectRef>
        <a:fontRef idx="minor"/>
      </dsp:style>
    </dsp:sp>
    <dsp:sp modelId="{709BC7C3-74B5-45AB-92F1-BAB8BD1E280F}">
      <dsp:nvSpPr>
        <dsp:cNvPr id="0" name=""/>
        <dsp:cNvSpPr/>
      </dsp:nvSpPr>
      <dsp:spPr>
        <a:xfrm>
          <a:off x="3042" y="0"/>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b" anchorCtr="0">
          <a:noAutofit/>
        </a:bodyPr>
        <a:lstStyle/>
        <a:p>
          <a:pPr marL="0" lvl="0" indent="0" algn="ctr" defTabSz="311150">
            <a:lnSpc>
              <a:spcPct val="90000"/>
            </a:lnSpc>
            <a:spcBef>
              <a:spcPct val="0"/>
            </a:spcBef>
            <a:spcAft>
              <a:spcPct val="35000"/>
            </a:spcAft>
            <a:buNone/>
          </a:pPr>
          <a:r>
            <a:rPr lang="en-US" sz="700" kern="1200"/>
            <a:t>California Consumer Privacy Act</a:t>
          </a:r>
        </a:p>
        <a:p>
          <a:pPr marL="0" lvl="0" indent="0" algn="ctr" defTabSz="311150">
            <a:lnSpc>
              <a:spcPct val="90000"/>
            </a:lnSpc>
            <a:spcBef>
              <a:spcPct val="0"/>
            </a:spcBef>
            <a:spcAft>
              <a:spcPct val="35000"/>
            </a:spcAft>
            <a:buNone/>
          </a:pPr>
          <a:r>
            <a:rPr lang="en-US" sz="700" i="0" kern="1200"/>
            <a:t>Effective</a:t>
          </a:r>
          <a:r>
            <a:rPr lang="en-US" sz="700" i="1" kern="1200"/>
            <a:t> </a:t>
          </a:r>
          <a:r>
            <a:rPr lang="en-US" sz="700" kern="1200"/>
            <a:t>January 1, 2020</a:t>
          </a:r>
        </a:p>
      </dsp:txBody>
      <dsp:txXfrm>
        <a:off x="3042" y="0"/>
        <a:ext cx="1152064" cy="708541"/>
      </dsp:txXfrm>
    </dsp:sp>
    <dsp:sp modelId="{9FE858E0-8D19-4598-946E-8E732C41C239}">
      <dsp:nvSpPr>
        <dsp:cNvPr id="0" name=""/>
        <dsp:cNvSpPr/>
      </dsp:nvSpPr>
      <dsp:spPr>
        <a:xfrm>
          <a:off x="490506"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E6EDA9-8A5C-43D7-9A15-E5D1512E4482}">
      <dsp:nvSpPr>
        <dsp:cNvPr id="0" name=""/>
        <dsp:cNvSpPr/>
      </dsp:nvSpPr>
      <dsp:spPr>
        <a:xfrm>
          <a:off x="1212710" y="1062812"/>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t" anchorCtr="0">
          <a:noAutofit/>
        </a:bodyPr>
        <a:lstStyle/>
        <a:p>
          <a:pPr marL="0" lvl="0" indent="0" algn="ctr" defTabSz="311150">
            <a:lnSpc>
              <a:spcPct val="90000"/>
            </a:lnSpc>
            <a:spcBef>
              <a:spcPct val="0"/>
            </a:spcBef>
            <a:spcAft>
              <a:spcPct val="35000"/>
            </a:spcAft>
            <a:buNone/>
          </a:pPr>
          <a:r>
            <a:rPr lang="en-US" sz="700" kern="1200"/>
            <a:t>Amended California Consumer Privacy Act</a:t>
          </a:r>
        </a:p>
        <a:p>
          <a:pPr marL="0" lvl="0" indent="0" algn="ctr" defTabSz="311150">
            <a:lnSpc>
              <a:spcPct val="90000"/>
            </a:lnSpc>
            <a:spcBef>
              <a:spcPct val="0"/>
            </a:spcBef>
            <a:spcAft>
              <a:spcPct val="35000"/>
            </a:spcAft>
            <a:buNone/>
          </a:pPr>
          <a:r>
            <a:rPr lang="en-US" sz="700" kern="1200"/>
            <a:t>Virginia Consumer Data Protection Act</a:t>
          </a:r>
        </a:p>
        <a:p>
          <a:pPr marL="0" lvl="0" indent="0" algn="ctr" defTabSz="311150">
            <a:lnSpc>
              <a:spcPct val="90000"/>
            </a:lnSpc>
            <a:spcBef>
              <a:spcPct val="0"/>
            </a:spcBef>
            <a:spcAft>
              <a:spcPct val="35000"/>
            </a:spcAft>
            <a:buNone/>
          </a:pPr>
          <a:r>
            <a:rPr lang="en-US" sz="700" kern="1200"/>
            <a:t>Effective January 1, 2023</a:t>
          </a:r>
        </a:p>
      </dsp:txBody>
      <dsp:txXfrm>
        <a:off x="1212710" y="1062812"/>
        <a:ext cx="1152064" cy="708541"/>
      </dsp:txXfrm>
    </dsp:sp>
    <dsp:sp modelId="{5A0E1DBD-6545-4B8B-B60F-E06A375BE35E}">
      <dsp:nvSpPr>
        <dsp:cNvPr id="0" name=""/>
        <dsp:cNvSpPr/>
      </dsp:nvSpPr>
      <dsp:spPr>
        <a:xfrm>
          <a:off x="1700174"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B6A4E7-7C7E-4E20-98C5-A39BE153DDBA}">
      <dsp:nvSpPr>
        <dsp:cNvPr id="0" name=""/>
        <dsp:cNvSpPr/>
      </dsp:nvSpPr>
      <dsp:spPr>
        <a:xfrm>
          <a:off x="2422378" y="0"/>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b" anchorCtr="0">
          <a:noAutofit/>
        </a:bodyPr>
        <a:lstStyle/>
        <a:p>
          <a:pPr marL="0" lvl="0" indent="0" algn="ctr" defTabSz="311150">
            <a:lnSpc>
              <a:spcPct val="90000"/>
            </a:lnSpc>
            <a:spcBef>
              <a:spcPct val="0"/>
            </a:spcBef>
            <a:spcAft>
              <a:spcPct val="35000"/>
            </a:spcAft>
            <a:buNone/>
          </a:pPr>
          <a:r>
            <a:rPr lang="en-US" sz="700" kern="1200"/>
            <a:t>Colorado Privacy Act</a:t>
          </a:r>
        </a:p>
        <a:p>
          <a:pPr marL="0" lvl="0" indent="0" algn="ctr" defTabSz="311150">
            <a:lnSpc>
              <a:spcPct val="90000"/>
            </a:lnSpc>
            <a:spcBef>
              <a:spcPct val="0"/>
            </a:spcBef>
            <a:spcAft>
              <a:spcPct val="35000"/>
            </a:spcAft>
            <a:buNone/>
          </a:pPr>
          <a:r>
            <a:rPr lang="en-US" sz="700" kern="1200"/>
            <a:t>Connecticut Personal Data Privacy and Online Monitoring Act</a:t>
          </a:r>
        </a:p>
        <a:p>
          <a:pPr marL="0" lvl="0" indent="0" algn="ctr" defTabSz="311150">
            <a:lnSpc>
              <a:spcPct val="90000"/>
            </a:lnSpc>
            <a:spcBef>
              <a:spcPct val="0"/>
            </a:spcBef>
            <a:spcAft>
              <a:spcPct val="35000"/>
            </a:spcAft>
            <a:buNone/>
          </a:pPr>
          <a:r>
            <a:rPr lang="en-US" sz="700" kern="1200"/>
            <a:t>Effective July 1, 2023</a:t>
          </a:r>
        </a:p>
      </dsp:txBody>
      <dsp:txXfrm>
        <a:off x="2422378" y="0"/>
        <a:ext cx="1152064" cy="708541"/>
      </dsp:txXfrm>
    </dsp:sp>
    <dsp:sp modelId="{A89C917A-6929-4B23-B92F-8BF6AB174080}">
      <dsp:nvSpPr>
        <dsp:cNvPr id="0" name=""/>
        <dsp:cNvSpPr/>
      </dsp:nvSpPr>
      <dsp:spPr>
        <a:xfrm>
          <a:off x="2909842"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0021C2-ECC3-406A-A3F0-9F7B58D5A2BE}">
      <dsp:nvSpPr>
        <dsp:cNvPr id="0" name=""/>
        <dsp:cNvSpPr/>
      </dsp:nvSpPr>
      <dsp:spPr>
        <a:xfrm>
          <a:off x="3632046" y="1062812"/>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t" anchorCtr="0">
          <a:noAutofit/>
        </a:bodyPr>
        <a:lstStyle/>
        <a:p>
          <a:pPr marL="0" lvl="0" indent="0" algn="ctr" defTabSz="311150">
            <a:lnSpc>
              <a:spcPct val="90000"/>
            </a:lnSpc>
            <a:spcBef>
              <a:spcPct val="0"/>
            </a:spcBef>
            <a:spcAft>
              <a:spcPct val="35000"/>
            </a:spcAft>
            <a:buNone/>
          </a:pPr>
          <a:r>
            <a:rPr lang="en-US" sz="700" kern="1200"/>
            <a:t>Utah Consumer Privacy Act</a:t>
          </a:r>
        </a:p>
        <a:p>
          <a:pPr marL="0" lvl="0" indent="0" algn="ctr" defTabSz="311150">
            <a:lnSpc>
              <a:spcPct val="90000"/>
            </a:lnSpc>
            <a:spcBef>
              <a:spcPct val="0"/>
            </a:spcBef>
            <a:spcAft>
              <a:spcPct val="35000"/>
            </a:spcAft>
            <a:buNone/>
          </a:pPr>
          <a:r>
            <a:rPr lang="en-US" sz="700" kern="1200"/>
            <a:t>Effective December 31, 2023</a:t>
          </a:r>
        </a:p>
      </dsp:txBody>
      <dsp:txXfrm>
        <a:off x="3632046" y="1062812"/>
        <a:ext cx="1152064" cy="708541"/>
      </dsp:txXfrm>
    </dsp:sp>
    <dsp:sp modelId="{F0143BCA-15C2-4ED1-B3E1-C4604F8D1391}">
      <dsp:nvSpPr>
        <dsp:cNvPr id="0" name=""/>
        <dsp:cNvSpPr/>
      </dsp:nvSpPr>
      <dsp:spPr>
        <a:xfrm>
          <a:off x="4119510"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73FDDF-C47C-4849-AADF-C61C2B86F4BB}">
      <dsp:nvSpPr>
        <dsp:cNvPr id="0" name=""/>
        <dsp:cNvSpPr/>
      </dsp:nvSpPr>
      <dsp:spPr>
        <a:xfrm>
          <a:off x="4841714" y="0"/>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b" anchorCtr="0">
          <a:noAutofit/>
        </a:bodyPr>
        <a:lstStyle/>
        <a:p>
          <a:pPr marL="0" lvl="0" indent="0" algn="ctr" defTabSz="311150">
            <a:lnSpc>
              <a:spcPct val="90000"/>
            </a:lnSpc>
            <a:spcBef>
              <a:spcPct val="0"/>
            </a:spcBef>
            <a:spcAft>
              <a:spcPct val="35000"/>
            </a:spcAft>
            <a:buNone/>
          </a:pPr>
          <a:r>
            <a:rPr lang="en-US" sz="700" kern="1200"/>
            <a:t>Oregon Consumer Privacy Act</a:t>
          </a:r>
        </a:p>
        <a:p>
          <a:pPr marL="0" lvl="0" indent="0" algn="ctr" defTabSz="311150">
            <a:lnSpc>
              <a:spcPct val="90000"/>
            </a:lnSpc>
            <a:spcBef>
              <a:spcPct val="0"/>
            </a:spcBef>
            <a:spcAft>
              <a:spcPct val="35000"/>
            </a:spcAft>
            <a:buNone/>
          </a:pPr>
          <a:r>
            <a:rPr lang="en-US" sz="700" kern="1200"/>
            <a:t>Texas Data Privacy and Security Act</a:t>
          </a:r>
        </a:p>
        <a:p>
          <a:pPr marL="0" lvl="0" indent="0" algn="ctr" defTabSz="311150">
            <a:lnSpc>
              <a:spcPct val="90000"/>
            </a:lnSpc>
            <a:spcBef>
              <a:spcPct val="0"/>
            </a:spcBef>
            <a:spcAft>
              <a:spcPct val="35000"/>
            </a:spcAft>
            <a:buNone/>
          </a:pPr>
          <a:r>
            <a:rPr lang="en-US" sz="700" kern="1200"/>
            <a:t>Effective July 1, 2024</a:t>
          </a:r>
        </a:p>
      </dsp:txBody>
      <dsp:txXfrm>
        <a:off x="4841714" y="0"/>
        <a:ext cx="1152064" cy="708541"/>
      </dsp:txXfrm>
    </dsp:sp>
    <dsp:sp modelId="{16A00222-7B96-49A1-8746-0DCB569A0319}">
      <dsp:nvSpPr>
        <dsp:cNvPr id="0" name=""/>
        <dsp:cNvSpPr/>
      </dsp:nvSpPr>
      <dsp:spPr>
        <a:xfrm>
          <a:off x="5329178"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FA185E-006D-4FE3-9DDE-3AA15FFE1B76}">
      <dsp:nvSpPr>
        <dsp:cNvPr id="0" name=""/>
        <dsp:cNvSpPr/>
      </dsp:nvSpPr>
      <dsp:spPr>
        <a:xfrm>
          <a:off x="6051382" y="1062812"/>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t" anchorCtr="0">
          <a:noAutofit/>
        </a:bodyPr>
        <a:lstStyle/>
        <a:p>
          <a:pPr marL="0" lvl="0" indent="0" algn="ctr" defTabSz="311150">
            <a:lnSpc>
              <a:spcPct val="90000"/>
            </a:lnSpc>
            <a:spcBef>
              <a:spcPct val="0"/>
            </a:spcBef>
            <a:spcAft>
              <a:spcPct val="35000"/>
            </a:spcAft>
            <a:buNone/>
          </a:pPr>
          <a:r>
            <a:rPr lang="en-US" sz="700" kern="1200"/>
            <a:t>Montana Consumer Data Privacy Act </a:t>
          </a:r>
        </a:p>
        <a:p>
          <a:pPr marL="0" lvl="0" indent="0" algn="ctr" defTabSz="311150">
            <a:lnSpc>
              <a:spcPct val="90000"/>
            </a:lnSpc>
            <a:spcBef>
              <a:spcPct val="0"/>
            </a:spcBef>
            <a:spcAft>
              <a:spcPct val="35000"/>
            </a:spcAft>
            <a:buNone/>
          </a:pPr>
          <a:r>
            <a:rPr lang="en-US" sz="700" kern="1200"/>
            <a:t>Effective October 1, 2024</a:t>
          </a:r>
        </a:p>
      </dsp:txBody>
      <dsp:txXfrm>
        <a:off x="6051382" y="1062812"/>
        <a:ext cx="1152064" cy="708541"/>
      </dsp:txXfrm>
    </dsp:sp>
    <dsp:sp modelId="{17968739-BB67-4349-A3E4-2C4D79CCAF3E}">
      <dsp:nvSpPr>
        <dsp:cNvPr id="0" name=""/>
        <dsp:cNvSpPr/>
      </dsp:nvSpPr>
      <dsp:spPr>
        <a:xfrm>
          <a:off x="6538846"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F4294C-4B8C-47A8-80AF-CBBE516FB25A}">
      <dsp:nvSpPr>
        <dsp:cNvPr id="0" name=""/>
        <dsp:cNvSpPr/>
      </dsp:nvSpPr>
      <dsp:spPr>
        <a:xfrm>
          <a:off x="7261050" y="0"/>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b" anchorCtr="0">
          <a:noAutofit/>
        </a:bodyPr>
        <a:lstStyle/>
        <a:p>
          <a:pPr marL="0" lvl="0" indent="0" algn="ctr" defTabSz="311150">
            <a:lnSpc>
              <a:spcPct val="90000"/>
            </a:lnSpc>
            <a:spcBef>
              <a:spcPct val="0"/>
            </a:spcBef>
            <a:spcAft>
              <a:spcPct val="35000"/>
            </a:spcAft>
            <a:buNone/>
          </a:pPr>
          <a:r>
            <a:rPr lang="en-US" sz="700" kern="1200"/>
            <a:t>Delaware Personal Data Privacy Act</a:t>
          </a:r>
        </a:p>
        <a:p>
          <a:pPr marL="0" lvl="0" indent="0" algn="ctr" defTabSz="311150">
            <a:lnSpc>
              <a:spcPct val="90000"/>
            </a:lnSpc>
            <a:spcBef>
              <a:spcPct val="0"/>
            </a:spcBef>
            <a:spcAft>
              <a:spcPct val="35000"/>
            </a:spcAft>
            <a:buNone/>
          </a:pPr>
          <a:r>
            <a:rPr lang="en-US" sz="700" kern="1200"/>
            <a:t>Iowa Consumer Data Protection Act</a:t>
          </a:r>
        </a:p>
        <a:p>
          <a:pPr marL="0" lvl="0" indent="0" algn="ctr" defTabSz="311150">
            <a:lnSpc>
              <a:spcPct val="90000"/>
            </a:lnSpc>
            <a:spcBef>
              <a:spcPct val="0"/>
            </a:spcBef>
            <a:spcAft>
              <a:spcPct val="35000"/>
            </a:spcAft>
            <a:buNone/>
          </a:pPr>
          <a:r>
            <a:rPr lang="en-US" sz="700" kern="1200"/>
            <a:t>Effective January 1, 2025</a:t>
          </a:r>
        </a:p>
      </dsp:txBody>
      <dsp:txXfrm>
        <a:off x="7261050" y="0"/>
        <a:ext cx="1152064" cy="708541"/>
      </dsp:txXfrm>
    </dsp:sp>
    <dsp:sp modelId="{9A4ABFC5-0881-4E3D-B8D4-B8E8151BE4C4}">
      <dsp:nvSpPr>
        <dsp:cNvPr id="0" name=""/>
        <dsp:cNvSpPr/>
      </dsp:nvSpPr>
      <dsp:spPr>
        <a:xfrm>
          <a:off x="7748514"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F67C59-ED0E-4330-8504-B44E1E57993B}">
      <dsp:nvSpPr>
        <dsp:cNvPr id="0" name=""/>
        <dsp:cNvSpPr/>
      </dsp:nvSpPr>
      <dsp:spPr>
        <a:xfrm>
          <a:off x="8470718" y="1062812"/>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t" anchorCtr="0">
          <a:noAutofit/>
        </a:bodyPr>
        <a:lstStyle/>
        <a:p>
          <a:pPr marL="0" lvl="0" indent="0" algn="ctr" defTabSz="311150">
            <a:lnSpc>
              <a:spcPct val="90000"/>
            </a:lnSpc>
            <a:spcBef>
              <a:spcPct val="0"/>
            </a:spcBef>
            <a:spcAft>
              <a:spcPct val="35000"/>
            </a:spcAft>
            <a:buNone/>
          </a:pPr>
          <a:r>
            <a:rPr lang="en-US" sz="700" kern="1200"/>
            <a:t>Tennessee Information Protection Act</a:t>
          </a:r>
        </a:p>
        <a:p>
          <a:pPr marL="0" lvl="0" indent="0" algn="ctr" defTabSz="311150">
            <a:lnSpc>
              <a:spcPct val="90000"/>
            </a:lnSpc>
            <a:spcBef>
              <a:spcPct val="0"/>
            </a:spcBef>
            <a:spcAft>
              <a:spcPct val="35000"/>
            </a:spcAft>
            <a:buNone/>
          </a:pPr>
          <a:r>
            <a:rPr lang="en-US" sz="700" kern="1200"/>
            <a:t>Effective July 1, 2025</a:t>
          </a:r>
        </a:p>
      </dsp:txBody>
      <dsp:txXfrm>
        <a:off x="8470718" y="1062812"/>
        <a:ext cx="1152064" cy="708541"/>
      </dsp:txXfrm>
    </dsp:sp>
    <dsp:sp modelId="{92FE573D-A060-4410-B54A-3C5C8997E599}">
      <dsp:nvSpPr>
        <dsp:cNvPr id="0" name=""/>
        <dsp:cNvSpPr/>
      </dsp:nvSpPr>
      <dsp:spPr>
        <a:xfrm>
          <a:off x="8958183"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67818F-9733-4BD8-B4AF-AD51A83B12B3}">
      <dsp:nvSpPr>
        <dsp:cNvPr id="0" name=""/>
        <dsp:cNvSpPr/>
      </dsp:nvSpPr>
      <dsp:spPr>
        <a:xfrm>
          <a:off x="9680386" y="0"/>
          <a:ext cx="1152064" cy="70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784" tIns="49784" rIns="49784" bIns="49784" numCol="1" spcCol="1270" anchor="b" anchorCtr="0">
          <a:noAutofit/>
        </a:bodyPr>
        <a:lstStyle/>
        <a:p>
          <a:pPr marL="0" lvl="0" indent="0" algn="ctr" defTabSz="311150">
            <a:lnSpc>
              <a:spcPct val="90000"/>
            </a:lnSpc>
            <a:spcBef>
              <a:spcPct val="0"/>
            </a:spcBef>
            <a:spcAft>
              <a:spcPct val="35000"/>
            </a:spcAft>
            <a:buNone/>
          </a:pPr>
          <a:r>
            <a:rPr lang="en-US" sz="700" kern="1200"/>
            <a:t>Indiana Consumer Data Protection Act</a:t>
          </a:r>
        </a:p>
        <a:p>
          <a:pPr marL="0" lvl="0" indent="0" algn="ctr" defTabSz="311150">
            <a:lnSpc>
              <a:spcPct val="90000"/>
            </a:lnSpc>
            <a:spcBef>
              <a:spcPct val="0"/>
            </a:spcBef>
            <a:spcAft>
              <a:spcPct val="35000"/>
            </a:spcAft>
            <a:buNone/>
          </a:pPr>
          <a:r>
            <a:rPr lang="en-US" sz="700" kern="1200"/>
            <a:t>Effective January 1, 2026</a:t>
          </a:r>
        </a:p>
      </dsp:txBody>
      <dsp:txXfrm>
        <a:off x="9680386" y="0"/>
        <a:ext cx="1152064" cy="708541"/>
      </dsp:txXfrm>
    </dsp:sp>
    <dsp:sp modelId="{7344BF85-26D2-4C84-A1FA-EDA2A20143A8}">
      <dsp:nvSpPr>
        <dsp:cNvPr id="0" name=""/>
        <dsp:cNvSpPr/>
      </dsp:nvSpPr>
      <dsp:spPr>
        <a:xfrm>
          <a:off x="10167851" y="797109"/>
          <a:ext cx="177135" cy="177135"/>
        </a:xfrm>
        <a:prstGeom prst="ellipse">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62161-60CD-4464-9219-B57FB083FF58}">
      <dsp:nvSpPr>
        <dsp:cNvPr id="0" name=""/>
        <dsp:cNvSpPr/>
      </dsp:nvSpPr>
      <dsp:spPr>
        <a:xfrm>
          <a:off x="0" y="0"/>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C0D973-B557-4834-9765-7BAE290A1528}">
      <dsp:nvSpPr>
        <dsp:cNvPr id="0" name=""/>
        <dsp:cNvSpPr/>
      </dsp:nvSpPr>
      <dsp:spPr>
        <a:xfrm>
          <a:off x="0" y="0"/>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Scope and applicability</a:t>
          </a:r>
        </a:p>
      </dsp:txBody>
      <dsp:txXfrm>
        <a:off x="0" y="0"/>
        <a:ext cx="8092440" cy="557411"/>
      </dsp:txXfrm>
    </dsp:sp>
    <dsp:sp modelId="{80E223DC-FC54-433F-8EE0-30486CC3BA35}">
      <dsp:nvSpPr>
        <dsp:cNvPr id="0" name=""/>
        <dsp:cNvSpPr/>
      </dsp:nvSpPr>
      <dsp:spPr>
        <a:xfrm>
          <a:off x="0" y="557411"/>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18E4D4-3778-4765-880E-EC498625BEB3}">
      <dsp:nvSpPr>
        <dsp:cNvPr id="0" name=""/>
        <dsp:cNvSpPr/>
      </dsp:nvSpPr>
      <dsp:spPr>
        <a:xfrm>
          <a:off x="0" y="557411"/>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Defining personal data</a:t>
          </a:r>
        </a:p>
      </dsp:txBody>
      <dsp:txXfrm>
        <a:off x="0" y="557411"/>
        <a:ext cx="8092440" cy="557411"/>
      </dsp:txXfrm>
    </dsp:sp>
    <dsp:sp modelId="{FAFBA529-4EB3-4726-A3E1-AFB673E81870}">
      <dsp:nvSpPr>
        <dsp:cNvPr id="0" name=""/>
        <dsp:cNvSpPr/>
      </dsp:nvSpPr>
      <dsp:spPr>
        <a:xfrm>
          <a:off x="0" y="1114822"/>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141BA9-FE60-40DB-B656-067F08FF2D4B}">
      <dsp:nvSpPr>
        <dsp:cNvPr id="0" name=""/>
        <dsp:cNvSpPr/>
      </dsp:nvSpPr>
      <dsp:spPr>
        <a:xfrm>
          <a:off x="0" y="1114822"/>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Consents and opt outs</a:t>
          </a:r>
        </a:p>
      </dsp:txBody>
      <dsp:txXfrm>
        <a:off x="0" y="1114822"/>
        <a:ext cx="8092440" cy="557411"/>
      </dsp:txXfrm>
    </dsp:sp>
    <dsp:sp modelId="{9435EEB6-F7C5-43A3-8CAC-E78D33C04935}">
      <dsp:nvSpPr>
        <dsp:cNvPr id="0" name=""/>
        <dsp:cNvSpPr/>
      </dsp:nvSpPr>
      <dsp:spPr>
        <a:xfrm>
          <a:off x="0" y="1672233"/>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30510A-EC51-44F9-9ED1-9039767A61AD}">
      <dsp:nvSpPr>
        <dsp:cNvPr id="0" name=""/>
        <dsp:cNvSpPr/>
      </dsp:nvSpPr>
      <dsp:spPr>
        <a:xfrm>
          <a:off x="0" y="1672233"/>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Sales, sharing, and targeted advertising</a:t>
          </a:r>
        </a:p>
      </dsp:txBody>
      <dsp:txXfrm>
        <a:off x="0" y="1672233"/>
        <a:ext cx="8092440" cy="557411"/>
      </dsp:txXfrm>
    </dsp:sp>
    <dsp:sp modelId="{4695C316-FE1C-485F-A36E-BCCB9A5DDACA}">
      <dsp:nvSpPr>
        <dsp:cNvPr id="0" name=""/>
        <dsp:cNvSpPr/>
      </dsp:nvSpPr>
      <dsp:spPr>
        <a:xfrm>
          <a:off x="0" y="2229644"/>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0B4929-1054-4B35-B28B-542F38A91319}">
      <dsp:nvSpPr>
        <dsp:cNvPr id="0" name=""/>
        <dsp:cNvSpPr/>
      </dsp:nvSpPr>
      <dsp:spPr>
        <a:xfrm>
          <a:off x="0" y="2229644"/>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Notice and transparency </a:t>
          </a:r>
        </a:p>
      </dsp:txBody>
      <dsp:txXfrm>
        <a:off x="0" y="2229644"/>
        <a:ext cx="8092440" cy="557411"/>
      </dsp:txXfrm>
    </dsp:sp>
    <dsp:sp modelId="{6BA24C39-896A-411F-8111-D39C5ADFCFC2}">
      <dsp:nvSpPr>
        <dsp:cNvPr id="0" name=""/>
        <dsp:cNvSpPr/>
      </dsp:nvSpPr>
      <dsp:spPr>
        <a:xfrm>
          <a:off x="0" y="2787055"/>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C658AC-F63D-4554-B4C5-F8658E8ECF25}">
      <dsp:nvSpPr>
        <dsp:cNvPr id="0" name=""/>
        <dsp:cNvSpPr/>
      </dsp:nvSpPr>
      <dsp:spPr>
        <a:xfrm>
          <a:off x="0" y="2787054"/>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Data processing agreements</a:t>
          </a:r>
        </a:p>
      </dsp:txBody>
      <dsp:txXfrm>
        <a:off x="0" y="2787054"/>
        <a:ext cx="8092440" cy="557411"/>
      </dsp:txXfrm>
    </dsp:sp>
    <dsp:sp modelId="{3D353F67-7A6C-4D23-A795-01F1F2BD4FF6}">
      <dsp:nvSpPr>
        <dsp:cNvPr id="0" name=""/>
        <dsp:cNvSpPr/>
      </dsp:nvSpPr>
      <dsp:spPr>
        <a:xfrm>
          <a:off x="0" y="3344466"/>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3085E6-C582-4DB3-A185-97FF5600901F}">
      <dsp:nvSpPr>
        <dsp:cNvPr id="0" name=""/>
        <dsp:cNvSpPr/>
      </dsp:nvSpPr>
      <dsp:spPr>
        <a:xfrm>
          <a:off x="0" y="3344466"/>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Exceptions to compliance</a:t>
          </a:r>
        </a:p>
      </dsp:txBody>
      <dsp:txXfrm>
        <a:off x="0" y="3344466"/>
        <a:ext cx="8092440" cy="557411"/>
      </dsp:txXfrm>
    </dsp:sp>
    <dsp:sp modelId="{058FE2A2-7DF9-47F6-9C2B-9B13C12D1CDF}">
      <dsp:nvSpPr>
        <dsp:cNvPr id="0" name=""/>
        <dsp:cNvSpPr/>
      </dsp:nvSpPr>
      <dsp:spPr>
        <a:xfrm>
          <a:off x="0" y="3901877"/>
          <a:ext cx="8092440" cy="0"/>
        </a:xfrm>
        <a:prstGeom prst="line">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E6D752-FC8C-42C7-92E0-D4FCE8ED48AE}">
      <dsp:nvSpPr>
        <dsp:cNvPr id="0" name=""/>
        <dsp:cNvSpPr/>
      </dsp:nvSpPr>
      <dsp:spPr>
        <a:xfrm>
          <a:off x="0" y="3901877"/>
          <a:ext cx="8092440" cy="557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Automated decision making</a:t>
          </a:r>
        </a:p>
      </dsp:txBody>
      <dsp:txXfrm>
        <a:off x="0" y="3901877"/>
        <a:ext cx="8092440" cy="5574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A17F3-D30D-4555-B2B0-071F6191CEAD}">
      <dsp:nvSpPr>
        <dsp:cNvPr id="0" name=""/>
        <dsp:cNvSpPr/>
      </dsp:nvSpPr>
      <dsp:spPr>
        <a:xfrm>
          <a:off x="15605" y="28459"/>
          <a:ext cx="8170511" cy="28673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i="0" kern="1200"/>
            <a:t>The Department of Justice, which enforces Title III of the ADA, believes it does. </a:t>
          </a:r>
          <a:endParaRPr lang="en-US" sz="1400" kern="1200"/>
        </a:p>
        <a:p>
          <a:pPr marL="114300" lvl="1" indent="-114300" algn="l" defTabSz="622300">
            <a:lnSpc>
              <a:spcPct val="90000"/>
            </a:lnSpc>
            <a:spcBef>
              <a:spcPct val="0"/>
            </a:spcBef>
            <a:spcAft>
              <a:spcPct val="15000"/>
            </a:spcAft>
            <a:buChar char="•"/>
          </a:pPr>
          <a:r>
            <a:rPr lang="en-US" sz="1400" i="0" kern="1200"/>
            <a:t>“Inaccessible web content means that people with disabilities are denied equal access to information. An inaccessible website can exclude people just as much as steps at an entrance to a physical location. Ensuring web accessibility for people with disabilities is a priority for the Department of Justice. In recent years, a multitude of services have moved online and people rely on websites like never before for all aspects of daily living.”</a:t>
          </a:r>
          <a:endParaRPr lang="en-US" sz="1400" kern="1200"/>
        </a:p>
        <a:p>
          <a:pPr marL="114300" lvl="1" indent="-114300" algn="l" defTabSz="622300">
            <a:lnSpc>
              <a:spcPct val="90000"/>
            </a:lnSpc>
            <a:spcBef>
              <a:spcPct val="0"/>
            </a:spcBef>
            <a:spcAft>
              <a:spcPct val="15000"/>
            </a:spcAft>
            <a:buChar char="•"/>
          </a:pPr>
          <a:r>
            <a:rPr lang="en-US" sz="1400" kern="1200"/>
            <a:t>The DOJ has specifically stated, “</a:t>
          </a:r>
          <a:r>
            <a:rPr lang="en-US" sz="1400" b="0" i="0" kern="1200"/>
            <a:t>Businesses open to the public must take steps to provide appropriate communication aids and services (often called “auxiliary aids and services”) where necessary to make sure they effectively communicate with individuals with disabilities. …A website with inaccessible features can limit the ability of people with disabilities to access a public accommodation’s goods, services, and privileges available through that website.</a:t>
          </a:r>
          <a:endParaRPr lang="en-US" sz="1400" kern="1200"/>
        </a:p>
      </dsp:txBody>
      <dsp:txXfrm>
        <a:off x="99588" y="112442"/>
        <a:ext cx="6715286" cy="2699417"/>
      </dsp:txXfrm>
    </dsp:sp>
    <dsp:sp modelId="{4683375B-EA14-4297-986A-51AB586314E5}">
      <dsp:nvSpPr>
        <dsp:cNvPr id="0" name=""/>
        <dsp:cNvSpPr/>
      </dsp:nvSpPr>
      <dsp:spPr>
        <a:xfrm>
          <a:off x="258269" y="3051768"/>
          <a:ext cx="8170511" cy="41066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Courts are wrestling with the issue of whether Title III covers websites. </a:t>
          </a:r>
        </a:p>
      </dsp:txBody>
      <dsp:txXfrm>
        <a:off x="270297" y="3063796"/>
        <a:ext cx="6704963" cy="386608"/>
      </dsp:txXfrm>
    </dsp:sp>
    <dsp:sp modelId="{74FA396F-1BF1-409C-AF63-6DD70A68A104}">
      <dsp:nvSpPr>
        <dsp:cNvPr id="0" name=""/>
        <dsp:cNvSpPr/>
      </dsp:nvSpPr>
      <dsp:spPr>
        <a:xfrm>
          <a:off x="983566" y="3667244"/>
          <a:ext cx="8170511" cy="90535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Split of authority as to whether websites are a “place of public accommodation” or otherwise subject to the ADA, and if so, who has standing to sue.</a:t>
          </a:r>
        </a:p>
      </dsp:txBody>
      <dsp:txXfrm>
        <a:off x="1010083" y="3693761"/>
        <a:ext cx="6686199" cy="852322"/>
      </dsp:txXfrm>
    </dsp:sp>
    <dsp:sp modelId="{0EA54ACD-A16D-4718-AF63-A119FA52D24B}">
      <dsp:nvSpPr>
        <dsp:cNvPr id="0" name=""/>
        <dsp:cNvSpPr/>
      </dsp:nvSpPr>
      <dsp:spPr>
        <a:xfrm>
          <a:off x="2042627" y="4764446"/>
          <a:ext cx="8170511" cy="51905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And, if websites are required to be accessible, what standards apply to them?</a:t>
          </a:r>
        </a:p>
      </dsp:txBody>
      <dsp:txXfrm>
        <a:off x="2057829" y="4779648"/>
        <a:ext cx="6698615" cy="488646"/>
      </dsp:txXfrm>
    </dsp:sp>
    <dsp:sp modelId="{93FAD5B9-C6D8-40E4-8042-807CC7AF2C90}">
      <dsp:nvSpPr>
        <dsp:cNvPr id="0" name=""/>
        <dsp:cNvSpPr/>
      </dsp:nvSpPr>
      <dsp:spPr>
        <a:xfrm>
          <a:off x="7656894" y="2197516"/>
          <a:ext cx="757211" cy="757211"/>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827266" y="2197516"/>
        <a:ext cx="416467" cy="569801"/>
      </dsp:txXfrm>
    </dsp:sp>
    <dsp:sp modelId="{51B0D7D1-F970-4F20-9D6B-792304E4157D}">
      <dsp:nvSpPr>
        <dsp:cNvPr id="0" name=""/>
        <dsp:cNvSpPr/>
      </dsp:nvSpPr>
      <dsp:spPr>
        <a:xfrm>
          <a:off x="8160739" y="3018788"/>
          <a:ext cx="757211" cy="757211"/>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31111" y="3018788"/>
        <a:ext cx="416467" cy="569801"/>
      </dsp:txXfrm>
    </dsp:sp>
    <dsp:sp modelId="{6D049E89-8D0E-454E-A26C-A38F24527FD9}">
      <dsp:nvSpPr>
        <dsp:cNvPr id="0" name=""/>
        <dsp:cNvSpPr/>
      </dsp:nvSpPr>
      <dsp:spPr>
        <a:xfrm>
          <a:off x="8865291" y="4188628"/>
          <a:ext cx="757211" cy="757211"/>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35663" y="4188628"/>
        <a:ext cx="416467" cy="56980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DFD738-67CC-408E-8A7D-E6A91C3FB2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2C4208C-26A7-4F6C-8A8C-9273CB7B97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8B2553-3668-4CBD-8DEC-CC4E6244D3C4}" type="datetimeFigureOut">
              <a:rPr lang="en-US" smtClean="0"/>
              <a:t>10/4/2023</a:t>
            </a:fld>
            <a:endParaRPr lang="en-US"/>
          </a:p>
        </p:txBody>
      </p:sp>
      <p:sp>
        <p:nvSpPr>
          <p:cNvPr id="4" name="Footer Placeholder 3">
            <a:extLst>
              <a:ext uri="{FF2B5EF4-FFF2-40B4-BE49-F238E27FC236}">
                <a16:creationId xmlns:a16="http://schemas.microsoft.com/office/drawing/2014/main" id="{5063219D-26F8-402B-B2F6-99A00C1E91A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F06F5D1-8143-4B64-8902-8AB3838546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4262A1-9034-4443-BE4E-776274A7ED98}" type="slidenum">
              <a:rPr lang="en-US" smtClean="0"/>
              <a:t>‹#›</a:t>
            </a:fld>
            <a:endParaRPr lang="en-US"/>
          </a:p>
        </p:txBody>
      </p:sp>
    </p:spTree>
    <p:extLst>
      <p:ext uri="{BB962C8B-B14F-4D97-AF65-F5344CB8AC3E}">
        <p14:creationId xmlns:p14="http://schemas.microsoft.com/office/powerpoint/2010/main" val="4249648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6722A3-24C6-4CCA-B385-BC12CB1A169C}" type="datetimeFigureOut">
              <a:rPr lang="en-US" smtClean="0"/>
              <a:t>10/4/2023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DC4341-E862-4191-A250-8CC28F62070B}" type="slidenum">
              <a:rPr lang="en-US" smtClean="0"/>
              <a:t>‹#›</a:t>
            </a:fld>
            <a:endParaRPr lang="en-US"/>
          </a:p>
        </p:txBody>
      </p:sp>
    </p:spTree>
    <p:extLst>
      <p:ext uri="{BB962C8B-B14F-4D97-AF65-F5344CB8AC3E}">
        <p14:creationId xmlns:p14="http://schemas.microsoft.com/office/powerpoint/2010/main" val="3223559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DC4341-E862-4191-A250-8CC28F62070B}" type="slidenum">
              <a:rPr lang="en-US" smtClean="0"/>
              <a:t>1</a:t>
            </a:fld>
            <a:endParaRPr lang="en-US"/>
          </a:p>
        </p:txBody>
      </p:sp>
    </p:spTree>
    <p:extLst>
      <p:ext uri="{BB962C8B-B14F-4D97-AF65-F5344CB8AC3E}">
        <p14:creationId xmlns:p14="http://schemas.microsoft.com/office/powerpoint/2010/main" val="3885153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DC4341-E862-4191-A250-8CC28F62070B}" type="slidenum">
              <a:rPr lang="en-US" smtClean="0"/>
              <a:t>6</a:t>
            </a:fld>
            <a:endParaRPr lang="en-US"/>
          </a:p>
        </p:txBody>
      </p:sp>
    </p:spTree>
    <p:extLst>
      <p:ext uri="{BB962C8B-B14F-4D97-AF65-F5344CB8AC3E}">
        <p14:creationId xmlns:p14="http://schemas.microsoft.com/office/powerpoint/2010/main" val="3404444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DC4341-E862-4191-A250-8CC28F62070B}" type="slidenum">
              <a:rPr lang="en-US" smtClean="0"/>
              <a:t>7</a:t>
            </a:fld>
            <a:endParaRPr lang="en-US"/>
          </a:p>
        </p:txBody>
      </p:sp>
    </p:spTree>
    <p:extLst>
      <p:ext uri="{BB962C8B-B14F-4D97-AF65-F5344CB8AC3E}">
        <p14:creationId xmlns:p14="http://schemas.microsoft.com/office/powerpoint/2010/main" val="1044471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DC4341-E862-4191-A250-8CC28F62070B}" type="slidenum">
              <a:rPr lang="en-US" smtClean="0"/>
              <a:t>8</a:t>
            </a:fld>
            <a:endParaRPr lang="en-US"/>
          </a:p>
        </p:txBody>
      </p:sp>
    </p:spTree>
    <p:extLst>
      <p:ext uri="{BB962C8B-B14F-4D97-AF65-F5344CB8AC3E}">
        <p14:creationId xmlns:p14="http://schemas.microsoft.com/office/powerpoint/2010/main" val="1811348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DC4341-E862-4191-A250-8CC28F62070B}" type="slidenum">
              <a:rPr lang="en-US" smtClean="0"/>
              <a:t>9</a:t>
            </a:fld>
            <a:endParaRPr lang="en-US"/>
          </a:p>
        </p:txBody>
      </p:sp>
    </p:spTree>
    <p:extLst>
      <p:ext uri="{BB962C8B-B14F-4D97-AF65-F5344CB8AC3E}">
        <p14:creationId xmlns:p14="http://schemas.microsoft.com/office/powerpoint/2010/main" val="3563080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A3DEC5AD-2989-4629-9718-C85E313A67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9850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2"/>
          <p:cNvSpPr>
            <a:spLocks noGrp="1"/>
          </p:cNvSpPr>
          <p:nvPr userDrawn="1">
            <p:ph type="pic" sz="quarter" idx="13"/>
          </p:nvPr>
        </p:nvSpPr>
        <p:spPr>
          <a:xfrm>
            <a:off x="6356556" y="899652"/>
            <a:ext cx="5835444" cy="5648632"/>
          </a:xfrm>
        </p:spPr>
        <p:txBody>
          <a:bodyPr/>
          <a:lstStyle>
            <a:lvl1pPr marL="0" indent="0">
              <a:buFontTx/>
              <a:buNone/>
              <a:defRPr/>
            </a:lvl1pPr>
          </a:lstStyle>
          <a:p>
            <a:r>
              <a:rPr lang="en-US"/>
              <a:t>Click icon to add picture</a:t>
            </a:r>
          </a:p>
        </p:txBody>
      </p:sp>
      <p:pic>
        <p:nvPicPr>
          <p:cNvPr id="6" name="Picture 5">
            <a:extLst>
              <a:ext uri="{FF2B5EF4-FFF2-40B4-BE49-F238E27FC236}">
                <a16:creationId xmlns:a16="http://schemas.microsoft.com/office/drawing/2014/main" id="{7ADFD3CC-5CF9-4B6F-8A42-A506D232DE77}"/>
              </a:ext>
            </a:extLst>
          </p:cNvPr>
          <p:cNvPicPr>
            <a:picLocks noChangeAspect="1"/>
          </p:cNvPicPr>
          <p:nvPr userDrawn="1"/>
        </p:nvPicPr>
        <p:blipFill>
          <a:blip r:embed="rId2"/>
          <a:srcRect/>
          <a:stretch>
            <a:fillRect/>
          </a:stretch>
        </p:blipFill>
        <p:spPr>
          <a:xfrm>
            <a:off x="0" y="228919"/>
            <a:ext cx="6179573" cy="1549739"/>
          </a:xfrm>
          <a:prstGeom prst="rect">
            <a:avLst/>
          </a:prstGeom>
        </p:spPr>
      </p:pic>
      <p:sp>
        <p:nvSpPr>
          <p:cNvPr id="2" name="Rectangle 1">
            <a:extLst>
              <a:ext uri="{FF2B5EF4-FFF2-40B4-BE49-F238E27FC236}">
                <a16:creationId xmlns:a16="http://schemas.microsoft.com/office/drawing/2014/main" id="{D953A718-6329-4B34-86D2-0936CB0DEEC8}"/>
              </a:ext>
            </a:extLst>
          </p:cNvPr>
          <p:cNvSpPr/>
          <p:nvPr userDrawn="1"/>
        </p:nvSpPr>
        <p:spPr>
          <a:xfrm>
            <a:off x="0" y="0"/>
            <a:ext cx="12192000" cy="214337"/>
          </a:xfrm>
          <a:prstGeom prst="rect">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6">
            <a:extLst>
              <a:ext uri="{FF2B5EF4-FFF2-40B4-BE49-F238E27FC236}">
                <a16:creationId xmlns:a16="http://schemas.microsoft.com/office/drawing/2014/main" id="{B0D52E44-B8BF-420D-86BD-442D3408FE8B}"/>
              </a:ext>
            </a:extLst>
          </p:cNvPr>
          <p:cNvSpPr>
            <a:spLocks noGrp="1"/>
          </p:cNvSpPr>
          <p:nvPr>
            <p:ph type="body" sz="quarter" idx="19" hasCustomPrompt="1"/>
          </p:nvPr>
        </p:nvSpPr>
        <p:spPr>
          <a:xfrm>
            <a:off x="354861" y="4324904"/>
            <a:ext cx="5740400" cy="860426"/>
          </a:xfrm>
        </p:spPr>
        <p:txBody>
          <a:bodyPr/>
          <a:lstStyle>
            <a:lvl1pPr marL="0" indent="0">
              <a:buNone/>
              <a:defRPr sz="2000">
                <a:solidFill>
                  <a:srgbClr val="007788"/>
                </a:solidFill>
              </a:defRPr>
            </a:lvl1pPr>
          </a:lstStyle>
          <a:p>
            <a:pPr lvl="0"/>
            <a:r>
              <a:rPr lang="en-US"/>
              <a:t>Click to add Subhead</a:t>
            </a:r>
          </a:p>
        </p:txBody>
      </p:sp>
      <p:sp>
        <p:nvSpPr>
          <p:cNvPr id="10" name="Text Placeholder 17">
            <a:extLst>
              <a:ext uri="{FF2B5EF4-FFF2-40B4-BE49-F238E27FC236}">
                <a16:creationId xmlns:a16="http://schemas.microsoft.com/office/drawing/2014/main" id="{E5855E9B-A886-4655-B80D-C165053DF040}"/>
              </a:ext>
            </a:extLst>
          </p:cNvPr>
          <p:cNvSpPr>
            <a:spLocks noGrp="1"/>
          </p:cNvSpPr>
          <p:nvPr>
            <p:ph type="body" sz="quarter" idx="20" hasCustomPrompt="1"/>
          </p:nvPr>
        </p:nvSpPr>
        <p:spPr>
          <a:xfrm>
            <a:off x="354861" y="3081791"/>
            <a:ext cx="5740400" cy="860425"/>
          </a:xfrm>
        </p:spPr>
        <p:txBody>
          <a:bodyPr>
            <a:normAutofit/>
          </a:bodyPr>
          <a:lstStyle>
            <a:lvl1pPr marL="0" indent="0">
              <a:spcBef>
                <a:spcPct val="0"/>
              </a:spcBef>
              <a:buFontTx/>
              <a:buNone/>
              <a:defRPr lang="en-US" sz="3200" b="1" kern="1200">
                <a:solidFill>
                  <a:srgbClr val="54585A"/>
                </a:solidFill>
                <a:latin typeface="Arial" pitchFamily="34" charset="0"/>
                <a:ea typeface="+mj-ea"/>
                <a:cs typeface="Arial" pitchFamily="34" charset="0"/>
              </a:defRPr>
            </a:lvl1pPr>
          </a:lstStyle>
          <a:p>
            <a:pPr lvl="0"/>
            <a:r>
              <a:rPr lang="en-US"/>
              <a:t>Click to add a one or </a:t>
            </a:r>
            <a:br>
              <a:rPr lang="en-US"/>
            </a:br>
            <a:r>
              <a:rPr lang="en-US"/>
              <a:t>two line headline</a:t>
            </a:r>
          </a:p>
        </p:txBody>
      </p:sp>
      <p:sp>
        <p:nvSpPr>
          <p:cNvPr id="11" name="Text Placeholder 19">
            <a:extLst>
              <a:ext uri="{FF2B5EF4-FFF2-40B4-BE49-F238E27FC236}">
                <a16:creationId xmlns:a16="http://schemas.microsoft.com/office/drawing/2014/main" id="{164CA637-C854-4668-ADBD-490BC96B2BAC}"/>
              </a:ext>
            </a:extLst>
          </p:cNvPr>
          <p:cNvSpPr>
            <a:spLocks noGrp="1"/>
          </p:cNvSpPr>
          <p:nvPr>
            <p:ph type="body" sz="quarter" idx="21" hasCustomPrompt="1"/>
          </p:nvPr>
        </p:nvSpPr>
        <p:spPr>
          <a:xfrm>
            <a:off x="354861" y="5436634"/>
            <a:ext cx="5824538" cy="412623"/>
          </a:xfrm>
        </p:spPr>
        <p:txBody>
          <a:bodyPr>
            <a:normAutofit/>
          </a:bodyPr>
          <a:lstStyle>
            <a:lvl1pPr marL="0" indent="0">
              <a:buNone/>
              <a:defRPr lang="en-US" sz="1800" b="1" kern="1200" smtClean="0">
                <a:solidFill>
                  <a:srgbClr val="CB333B"/>
                </a:solidFill>
                <a:latin typeface="Arial" pitchFamily="34" charset="0"/>
                <a:ea typeface="+mj-ea"/>
                <a:cs typeface="Arial" pitchFamily="34" charset="0"/>
              </a:defRPr>
            </a:lvl1pPr>
          </a:lstStyle>
          <a:p>
            <a:pPr lvl="0"/>
            <a:r>
              <a:rPr lang="en-US"/>
              <a:t>Click to add FIRSTNAME LASTNAME</a:t>
            </a:r>
          </a:p>
        </p:txBody>
      </p:sp>
      <p:sp>
        <p:nvSpPr>
          <p:cNvPr id="12" name="Text Placeholder 19">
            <a:extLst>
              <a:ext uri="{FF2B5EF4-FFF2-40B4-BE49-F238E27FC236}">
                <a16:creationId xmlns:a16="http://schemas.microsoft.com/office/drawing/2014/main" id="{1FA27519-CF5F-4D5D-8D0F-D180867E3472}"/>
              </a:ext>
            </a:extLst>
          </p:cNvPr>
          <p:cNvSpPr>
            <a:spLocks noGrp="1"/>
          </p:cNvSpPr>
          <p:nvPr>
            <p:ph type="body" sz="quarter" idx="22" hasCustomPrompt="1"/>
          </p:nvPr>
        </p:nvSpPr>
        <p:spPr>
          <a:xfrm>
            <a:off x="354861" y="5994678"/>
            <a:ext cx="5824538" cy="412623"/>
          </a:xfrm>
        </p:spPr>
        <p:txBody>
          <a:bodyPr>
            <a:normAutofit/>
          </a:bodyPr>
          <a:lstStyle>
            <a:lvl1pPr marL="0" indent="0">
              <a:buNone/>
              <a:defRPr lang="en-US" sz="1800" b="0" kern="1200" smtClean="0">
                <a:solidFill>
                  <a:srgbClr val="54585A"/>
                </a:solidFill>
                <a:latin typeface="Arial" pitchFamily="34" charset="0"/>
                <a:ea typeface="+mj-ea"/>
                <a:cs typeface="Arial" pitchFamily="34" charset="0"/>
              </a:defRPr>
            </a:lvl1pPr>
          </a:lstStyle>
          <a:p>
            <a:pPr lvl="0"/>
            <a:r>
              <a:rPr lang="en-US"/>
              <a:t>Click to add date</a:t>
            </a:r>
          </a:p>
        </p:txBody>
      </p:sp>
    </p:spTree>
    <p:extLst>
      <p:ext uri="{BB962C8B-B14F-4D97-AF65-F5344CB8AC3E}">
        <p14:creationId xmlns:p14="http://schemas.microsoft.com/office/powerpoint/2010/main" val="2713762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5AD55452-365D-47DC-A610-BC386DE88619}"/>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28" name="Slide Number Placeholder 5"/>
          <p:cNvSpPr>
            <a:spLocks noGrp="1"/>
          </p:cNvSpPr>
          <p:nvPr>
            <p:ph type="sldNum" sz="quarter" idx="12"/>
          </p:nvPr>
        </p:nvSpPr>
        <p:spPr>
          <a:xfrm>
            <a:off x="0" y="6693653"/>
            <a:ext cx="533400" cy="193781"/>
          </a:xfrm>
        </p:spPr>
        <p:txBody>
          <a:bodyPr/>
          <a:lstStyle>
            <a:lvl1pPr algn="ctr">
              <a:defRPr sz="800" b="0">
                <a:solidFill>
                  <a:srgbClr val="54585A"/>
                </a:solidFill>
              </a:defRPr>
            </a:lvl1pPr>
          </a:lstStyle>
          <a:p>
            <a:fld id="{895C34BC-CED8-4E15-A283-F8157D62C0C6}" type="slidenum">
              <a:rPr lang="en-US" smtClean="0"/>
              <a:t>‹#›</a:t>
            </a:fld>
            <a:endParaRPr lang="en-US"/>
          </a:p>
        </p:txBody>
      </p:sp>
      <p:pic>
        <p:nvPicPr>
          <p:cNvPr id="8" name="Picture 7" descr="A picture containing graphical user interface&#10;&#10;Description automatically generated">
            <a:extLst>
              <a:ext uri="{FF2B5EF4-FFF2-40B4-BE49-F238E27FC236}">
                <a16:creationId xmlns:a16="http://schemas.microsoft.com/office/drawing/2014/main" id="{EC215D0C-8D8A-4C60-95AB-E5F36133B4D9}"/>
              </a:ext>
            </a:extLst>
          </p:cNvPr>
          <p:cNvPicPr>
            <a:picLocks noChangeAspect="1"/>
          </p:cNvPicPr>
          <p:nvPr userDrawn="1"/>
        </p:nvPicPr>
        <p:blipFill>
          <a:blip r:embed="rId3"/>
          <a:srcRect/>
          <a:stretch>
            <a:fillRect/>
          </a:stretch>
        </p:blipFill>
        <p:spPr>
          <a:xfrm>
            <a:off x="0" y="0"/>
            <a:ext cx="12192000" cy="750511"/>
          </a:xfrm>
          <a:prstGeom prst="rect">
            <a:avLst/>
          </a:prstGeom>
        </p:spPr>
      </p:pic>
      <p:sp>
        <p:nvSpPr>
          <p:cNvPr id="10" name="Picture Placeholder 2">
            <a:extLst>
              <a:ext uri="{FF2B5EF4-FFF2-40B4-BE49-F238E27FC236}">
                <a16:creationId xmlns:a16="http://schemas.microsoft.com/office/drawing/2014/main" id="{795DCEBB-3652-4019-B165-2B74578A3A0C}"/>
              </a:ext>
            </a:extLst>
          </p:cNvPr>
          <p:cNvSpPr>
            <a:spLocks noGrp="1"/>
          </p:cNvSpPr>
          <p:nvPr>
            <p:ph type="pic" sz="quarter" idx="13"/>
          </p:nvPr>
        </p:nvSpPr>
        <p:spPr>
          <a:xfrm>
            <a:off x="8625840" y="809205"/>
            <a:ext cx="3566160" cy="5753027"/>
          </a:xfrm>
        </p:spPr>
        <p:txBody>
          <a:bodyPr/>
          <a:lstStyle>
            <a:lvl1pPr marL="0" indent="0">
              <a:buFontTx/>
              <a:buNone/>
              <a:defRPr/>
            </a:lvl1pPr>
          </a:lstStyle>
          <a:p>
            <a:r>
              <a:rPr lang="en-US"/>
              <a:t>Click icon to add picture</a:t>
            </a:r>
          </a:p>
        </p:txBody>
      </p:sp>
      <p:sp>
        <p:nvSpPr>
          <p:cNvPr id="5" name="Text Placeholder 4">
            <a:extLst>
              <a:ext uri="{FF2B5EF4-FFF2-40B4-BE49-F238E27FC236}">
                <a16:creationId xmlns:a16="http://schemas.microsoft.com/office/drawing/2014/main" id="{CB817F89-0170-4431-BA01-016890A0E26B}"/>
              </a:ext>
            </a:extLst>
          </p:cNvPr>
          <p:cNvSpPr>
            <a:spLocks noGrp="1"/>
          </p:cNvSpPr>
          <p:nvPr>
            <p:ph type="body" sz="quarter" idx="14"/>
          </p:nvPr>
        </p:nvSpPr>
        <p:spPr>
          <a:xfrm>
            <a:off x="533400" y="271462"/>
            <a:ext cx="7886700" cy="1428751"/>
          </a:xfrm>
        </p:spPr>
        <p:txBody>
          <a:bodyPr>
            <a:normAutofit/>
          </a:bodyPr>
          <a:lstStyle>
            <a:lvl1pPr marL="0" indent="0">
              <a:buFontTx/>
              <a:buNone/>
              <a:defRPr lang="en-US" sz="4000" kern="1200" smtClean="0">
                <a:solidFill>
                  <a:srgbClr val="007788"/>
                </a:solidFill>
                <a:latin typeface="Arial" pitchFamily="34" charset="0"/>
                <a:ea typeface="+mj-ea"/>
                <a:cs typeface="Arial" pitchFamily="34" charset="0"/>
              </a:defRPr>
            </a:lvl1pPr>
            <a:lvl2pPr marL="457200" indent="0">
              <a:buNone/>
              <a:defRPr/>
            </a:lvl2pPr>
          </a:lstStyle>
          <a:p>
            <a:pPr lvl="0"/>
            <a:r>
              <a:rPr lang="en-US"/>
              <a:t>Click to edit Master text styles</a:t>
            </a:r>
          </a:p>
        </p:txBody>
      </p:sp>
      <p:sp>
        <p:nvSpPr>
          <p:cNvPr id="19" name="Content Placeholder 3">
            <a:extLst>
              <a:ext uri="{FF2B5EF4-FFF2-40B4-BE49-F238E27FC236}">
                <a16:creationId xmlns:a16="http://schemas.microsoft.com/office/drawing/2014/main" id="{5BBD5E00-7095-4DBA-8251-A5AC326E06E7}"/>
              </a:ext>
            </a:extLst>
          </p:cNvPr>
          <p:cNvSpPr>
            <a:spLocks noGrp="1"/>
          </p:cNvSpPr>
          <p:nvPr>
            <p:ph sz="half" idx="2"/>
          </p:nvPr>
        </p:nvSpPr>
        <p:spPr>
          <a:xfrm>
            <a:off x="533400" y="1971675"/>
            <a:ext cx="7886699" cy="4459288"/>
          </a:xfrm>
        </p:spPr>
        <p:txBody>
          <a:bodyPr>
            <a:normAutofit/>
          </a:bodyPr>
          <a:lstStyle>
            <a:lvl1pPr marL="457200" indent="-457200">
              <a:buClr>
                <a:srgbClr val="54585A"/>
              </a:buClr>
              <a:buFont typeface="Wingdings" panose="05000000000000000000" pitchFamily="2" charset="2"/>
              <a:buChar char="§"/>
              <a:defRPr sz="3200">
                <a:solidFill>
                  <a:srgbClr val="54585A"/>
                </a:solidFill>
              </a:defRPr>
            </a:lvl1pPr>
            <a:lvl2pPr>
              <a:buClr>
                <a:srgbClr val="54585A"/>
              </a:buClr>
              <a:defRPr sz="3200">
                <a:solidFill>
                  <a:srgbClr val="54585A"/>
                </a:solidFill>
              </a:defRPr>
            </a:lvl2pPr>
            <a:lvl3pPr>
              <a:buClr>
                <a:srgbClr val="54585A"/>
              </a:buClr>
              <a:defRPr sz="2800">
                <a:solidFill>
                  <a:srgbClr val="54585A"/>
                </a:solidFill>
              </a:defRPr>
            </a:lvl3pPr>
            <a:lvl4pPr marL="1828800" indent="-457200">
              <a:buClr>
                <a:srgbClr val="54585A"/>
              </a:buClr>
              <a:buFont typeface="Courier New" panose="02070309020205020404" pitchFamily="49" charset="0"/>
              <a:buChar char="o"/>
              <a:defRPr sz="2400">
                <a:solidFill>
                  <a:srgbClr val="54585A"/>
                </a:solidFill>
              </a:defRPr>
            </a:lvl4pPr>
            <a:lvl5pPr marL="2286000" indent="-457200">
              <a:buClr>
                <a:srgbClr val="54585A"/>
              </a:buClr>
              <a:buFont typeface="Wingdings" panose="05000000000000000000" pitchFamily="2" charset="2"/>
              <a:buChar char="v"/>
              <a:defRPr sz="24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543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533401" y="1722682"/>
            <a:ext cx="5486400" cy="639762"/>
          </a:xfrm>
        </p:spPr>
        <p:txBody>
          <a:bodyPr anchor="b">
            <a:noAutofit/>
          </a:bodyPr>
          <a:lstStyle>
            <a:lvl1pPr marL="0" indent="0">
              <a:buNone/>
              <a:defRPr sz="2400" b="1">
                <a:solidFill>
                  <a:srgbClr val="5458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p:cNvSpPr>
            <a:spLocks noGrp="1"/>
          </p:cNvSpPr>
          <p:nvPr>
            <p:ph sz="half" idx="2"/>
          </p:nvPr>
        </p:nvSpPr>
        <p:spPr>
          <a:xfrm>
            <a:off x="533401" y="2479675"/>
            <a:ext cx="5486400" cy="3951288"/>
          </a:xfrm>
        </p:spPr>
        <p:txBody>
          <a:bodyPr/>
          <a:lstStyle>
            <a:lvl1pPr marL="457200" indent="-457200">
              <a:buClr>
                <a:srgbClr val="54585A"/>
              </a:buClr>
              <a:buFont typeface="Wingdings" panose="05000000000000000000" pitchFamily="2" charset="2"/>
              <a:buChar char="§"/>
              <a:defRPr sz="2200">
                <a:solidFill>
                  <a:srgbClr val="54585A"/>
                </a:solidFill>
              </a:defRPr>
            </a:lvl1pPr>
            <a:lvl2pPr>
              <a:buClr>
                <a:srgbClr val="54585A"/>
              </a:buClr>
              <a:defRPr sz="2000">
                <a:solidFill>
                  <a:srgbClr val="54585A"/>
                </a:solidFill>
              </a:defRPr>
            </a:lvl2pPr>
            <a:lvl3pPr>
              <a:buClr>
                <a:srgbClr val="54585A"/>
              </a:buClr>
              <a:defRPr sz="1800">
                <a:solidFill>
                  <a:srgbClr val="54585A"/>
                </a:solidFill>
              </a:defRPr>
            </a:lvl3pPr>
            <a:lvl4pPr marL="1828800" indent="-457200">
              <a:buClr>
                <a:srgbClr val="54585A"/>
              </a:buClr>
              <a:buFont typeface="Courier New" panose="02070309020205020404" pitchFamily="49" charset="0"/>
              <a:buChar char="o"/>
              <a:defRPr sz="1600">
                <a:solidFill>
                  <a:srgbClr val="54585A"/>
                </a:solidFill>
              </a:defRPr>
            </a:lvl4pPr>
            <a:lvl5pPr marL="2286000" indent="-457200">
              <a:buClr>
                <a:srgbClr val="54585A"/>
              </a:buClr>
              <a:buFont typeface="Wingdings" panose="05000000000000000000" pitchFamily="2" charset="2"/>
              <a:buChar char="v"/>
              <a:defRPr sz="16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392055" y="1734405"/>
            <a:ext cx="5486400" cy="639762"/>
          </a:xfrm>
        </p:spPr>
        <p:txBody>
          <a:bodyPr anchor="b">
            <a:normAutofit/>
          </a:bodyPr>
          <a:lstStyle>
            <a:lvl1pPr marL="0" indent="0">
              <a:buNone/>
              <a:defRPr sz="2400" b="1">
                <a:solidFill>
                  <a:srgbClr val="5458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p:cNvSpPr>
            <a:spLocks noGrp="1"/>
          </p:cNvSpPr>
          <p:nvPr>
            <p:ph sz="quarter" idx="4"/>
          </p:nvPr>
        </p:nvSpPr>
        <p:spPr>
          <a:xfrm>
            <a:off x="6407687" y="2485292"/>
            <a:ext cx="5486400" cy="3950677"/>
          </a:xfrm>
        </p:spPr>
        <p:txBody>
          <a:bodyPr/>
          <a:lstStyle>
            <a:lvl1pPr marL="457200" indent="-457200">
              <a:buClr>
                <a:srgbClr val="54585A"/>
              </a:buClr>
              <a:buFont typeface="Wingdings" panose="05000000000000000000" pitchFamily="2" charset="2"/>
              <a:buChar char="§"/>
              <a:defRPr sz="2200">
                <a:solidFill>
                  <a:srgbClr val="54585A"/>
                </a:solidFill>
              </a:defRPr>
            </a:lvl1pPr>
            <a:lvl2pPr>
              <a:buClr>
                <a:srgbClr val="54585A"/>
              </a:buClr>
              <a:defRPr sz="2000">
                <a:solidFill>
                  <a:srgbClr val="54585A"/>
                </a:solidFill>
              </a:defRPr>
            </a:lvl2pPr>
            <a:lvl3pPr>
              <a:buClr>
                <a:srgbClr val="54585A"/>
              </a:buClr>
              <a:defRPr sz="1800">
                <a:solidFill>
                  <a:srgbClr val="54585A"/>
                </a:solidFill>
              </a:defRPr>
            </a:lvl3pPr>
            <a:lvl4pPr marL="1828800" indent="-457200">
              <a:buClr>
                <a:srgbClr val="54585A"/>
              </a:buClr>
              <a:buFont typeface="Courier New" panose="02070309020205020404" pitchFamily="49" charset="0"/>
              <a:buChar char="o"/>
              <a:defRPr sz="1600">
                <a:solidFill>
                  <a:srgbClr val="54585A"/>
                </a:solidFill>
              </a:defRPr>
            </a:lvl4pPr>
            <a:lvl5pPr marL="2286000" indent="-457200">
              <a:buClr>
                <a:srgbClr val="54585A"/>
              </a:buClr>
              <a:buFont typeface="Wingdings" panose="05000000000000000000" pitchFamily="2" charset="2"/>
              <a:buChar char="v"/>
              <a:defRPr sz="16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graphical user interface&#10;&#10;Description automatically generated">
            <a:extLst>
              <a:ext uri="{FF2B5EF4-FFF2-40B4-BE49-F238E27FC236}">
                <a16:creationId xmlns:a16="http://schemas.microsoft.com/office/drawing/2014/main" id="{10DD6FA6-07EC-4C8E-BFEE-1FD6C5EFFA79}"/>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10" name="Slide Number Placeholder 5">
            <a:extLst>
              <a:ext uri="{FF2B5EF4-FFF2-40B4-BE49-F238E27FC236}">
                <a16:creationId xmlns:a16="http://schemas.microsoft.com/office/drawing/2014/main" id="{414155DC-5024-47DF-98D4-02731F5BF123}"/>
              </a:ext>
            </a:extLst>
          </p:cNvPr>
          <p:cNvSpPr>
            <a:spLocks noGrp="1"/>
          </p:cNvSpPr>
          <p:nvPr>
            <p:ph type="sldNum" sz="quarter" idx="12"/>
          </p:nvPr>
        </p:nvSpPr>
        <p:spPr>
          <a:xfrm>
            <a:off x="0" y="6675365"/>
            <a:ext cx="533400" cy="193781"/>
          </a:xfrm>
        </p:spPr>
        <p:txBody>
          <a:bodyPr/>
          <a:lstStyle>
            <a:lvl1pPr algn="ctr">
              <a:defRPr sz="800" b="0">
                <a:solidFill>
                  <a:srgbClr val="54585A"/>
                </a:solidFill>
              </a:defRPr>
            </a:lvl1pPr>
          </a:lstStyle>
          <a:p>
            <a:fld id="{895C34BC-CED8-4E15-A283-F8157D62C0C6}" type="slidenum">
              <a:rPr lang="en-US" smtClean="0"/>
              <a:t>‹#›</a:t>
            </a:fld>
            <a:endParaRPr lang="en-US"/>
          </a:p>
        </p:txBody>
      </p:sp>
      <p:pic>
        <p:nvPicPr>
          <p:cNvPr id="11" name="Picture 10" descr="A picture containing graphical user interface&#10;&#10;Description automatically generated">
            <a:extLst>
              <a:ext uri="{FF2B5EF4-FFF2-40B4-BE49-F238E27FC236}">
                <a16:creationId xmlns:a16="http://schemas.microsoft.com/office/drawing/2014/main" id="{61361163-6ED3-439D-AB2A-D2EEF0D10F5C}"/>
              </a:ext>
            </a:extLst>
          </p:cNvPr>
          <p:cNvPicPr>
            <a:picLocks noChangeAspect="1"/>
          </p:cNvPicPr>
          <p:nvPr userDrawn="1"/>
        </p:nvPicPr>
        <p:blipFill>
          <a:blip r:embed="rId3"/>
          <a:srcRect/>
          <a:stretch>
            <a:fillRect/>
          </a:stretch>
        </p:blipFill>
        <p:spPr>
          <a:xfrm>
            <a:off x="0" y="0"/>
            <a:ext cx="12192000" cy="750511"/>
          </a:xfrm>
          <a:prstGeom prst="rect">
            <a:avLst/>
          </a:prstGeom>
        </p:spPr>
      </p:pic>
      <p:sp>
        <p:nvSpPr>
          <p:cNvPr id="12" name="Text Placeholder 4">
            <a:extLst>
              <a:ext uri="{FF2B5EF4-FFF2-40B4-BE49-F238E27FC236}">
                <a16:creationId xmlns:a16="http://schemas.microsoft.com/office/drawing/2014/main" id="{6F9580BA-4DA4-4983-9421-DC43E54620B3}"/>
              </a:ext>
            </a:extLst>
          </p:cNvPr>
          <p:cNvSpPr>
            <a:spLocks noGrp="1"/>
          </p:cNvSpPr>
          <p:nvPr>
            <p:ph type="body" sz="quarter" idx="14"/>
          </p:nvPr>
        </p:nvSpPr>
        <p:spPr>
          <a:xfrm>
            <a:off x="533400" y="271462"/>
            <a:ext cx="7886700" cy="1428751"/>
          </a:xfrm>
        </p:spPr>
        <p:txBody>
          <a:bodyPr>
            <a:normAutofit/>
          </a:bodyPr>
          <a:lstStyle>
            <a:lvl1pPr marL="0" indent="0">
              <a:buFontTx/>
              <a:buNone/>
              <a:defRPr lang="en-US" sz="4000" kern="1200" smtClean="0">
                <a:solidFill>
                  <a:srgbClr val="007788"/>
                </a:solidFill>
                <a:latin typeface="Arial" pitchFamily="34" charset="0"/>
                <a:ea typeface="+mj-ea"/>
                <a:cs typeface="Arial"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764206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pic>
        <p:nvPicPr>
          <p:cNvPr id="2" name="Picture 1" descr="A picture containing graphical user interface&#10;&#10;Description automatically generated">
            <a:extLst>
              <a:ext uri="{FF2B5EF4-FFF2-40B4-BE49-F238E27FC236}">
                <a16:creationId xmlns:a16="http://schemas.microsoft.com/office/drawing/2014/main" id="{646E209A-C8C8-4049-B41C-FCA6C9FFA81A}"/>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3" name="Slide Number Placeholder 5">
            <a:extLst>
              <a:ext uri="{FF2B5EF4-FFF2-40B4-BE49-F238E27FC236}">
                <a16:creationId xmlns:a16="http://schemas.microsoft.com/office/drawing/2014/main" id="{B031FB48-27E7-41A7-BE7E-D3314BD5AD78}"/>
              </a:ext>
            </a:extLst>
          </p:cNvPr>
          <p:cNvSpPr>
            <a:spLocks noGrp="1"/>
          </p:cNvSpPr>
          <p:nvPr>
            <p:ph type="sldNum" sz="quarter" idx="12"/>
          </p:nvPr>
        </p:nvSpPr>
        <p:spPr>
          <a:xfrm>
            <a:off x="0" y="6675365"/>
            <a:ext cx="533400" cy="193781"/>
          </a:xfrm>
        </p:spPr>
        <p:txBody>
          <a:bodyPr/>
          <a:lstStyle>
            <a:lvl1pPr algn="ctr">
              <a:defRPr sz="800" b="0">
                <a:solidFill>
                  <a:srgbClr val="54585A"/>
                </a:solidFill>
              </a:defRPr>
            </a:lvl1pPr>
          </a:lstStyle>
          <a:p>
            <a:fld id="{895C34BC-CED8-4E15-A283-F8157D62C0C6}" type="slidenum">
              <a:rPr lang="en-US" smtClean="0"/>
              <a:t>‹#›</a:t>
            </a:fld>
            <a:endParaRPr lang="en-US"/>
          </a:p>
        </p:txBody>
      </p:sp>
      <p:pic>
        <p:nvPicPr>
          <p:cNvPr id="4" name="Picture 3" descr="A picture containing graphical user interface&#10;&#10;Description automatically generated">
            <a:extLst>
              <a:ext uri="{FF2B5EF4-FFF2-40B4-BE49-F238E27FC236}">
                <a16:creationId xmlns:a16="http://schemas.microsoft.com/office/drawing/2014/main" id="{91211BDD-1874-4601-892B-BEDD47C3B8FF}"/>
              </a:ext>
            </a:extLst>
          </p:cNvPr>
          <p:cNvPicPr>
            <a:picLocks noChangeAspect="1"/>
          </p:cNvPicPr>
          <p:nvPr userDrawn="1"/>
        </p:nvPicPr>
        <p:blipFill>
          <a:blip r:embed="rId3"/>
          <a:srcRect/>
          <a:stretch>
            <a:fillRect/>
          </a:stretch>
        </p:blipFill>
        <p:spPr>
          <a:xfrm>
            <a:off x="0" y="0"/>
            <a:ext cx="12192000" cy="750511"/>
          </a:xfrm>
          <a:prstGeom prst="rect">
            <a:avLst/>
          </a:prstGeom>
        </p:spPr>
      </p:pic>
    </p:spTree>
    <p:extLst>
      <p:ext uri="{BB962C8B-B14F-4D97-AF65-F5344CB8AC3E}">
        <p14:creationId xmlns:p14="http://schemas.microsoft.com/office/powerpoint/2010/main" val="2830542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parator Page Option 1">
    <p:spTree>
      <p:nvGrpSpPr>
        <p:cNvPr id="1" name=""/>
        <p:cNvGrpSpPr/>
        <p:nvPr/>
      </p:nvGrpSpPr>
      <p:grpSpPr>
        <a:xfrm>
          <a:off x="0" y="0"/>
          <a:ext cx="0" cy="0"/>
          <a:chOff x="0" y="0"/>
          <a:chExt cx="0" cy="0"/>
        </a:xfrm>
      </p:grpSpPr>
      <p:sp>
        <p:nvSpPr>
          <p:cNvPr id="2" name="Title 1"/>
          <p:cNvSpPr>
            <a:spLocks noGrp="1"/>
          </p:cNvSpPr>
          <p:nvPr userDrawn="1">
            <p:ph type="ctrTitle"/>
          </p:nvPr>
        </p:nvSpPr>
        <p:spPr>
          <a:xfrm>
            <a:off x="914400" y="1274641"/>
            <a:ext cx="10363200" cy="1470025"/>
          </a:xfrm>
        </p:spPr>
        <p:txBody>
          <a:bodyPr/>
          <a:lstStyle>
            <a:lvl1pPr algn="ctr">
              <a:defRPr/>
            </a:lvl1pPr>
          </a:lstStyle>
          <a:p>
            <a:r>
              <a:rPr lang="en-US"/>
              <a:t>Click to edit Master title style</a:t>
            </a:r>
          </a:p>
        </p:txBody>
      </p:sp>
      <p:sp>
        <p:nvSpPr>
          <p:cNvPr id="3" name="Subtitle 2"/>
          <p:cNvSpPr>
            <a:spLocks noGrp="1"/>
          </p:cNvSpPr>
          <p:nvPr userDrawn="1">
            <p:ph type="subTitle" idx="1"/>
          </p:nvPr>
        </p:nvSpPr>
        <p:spPr>
          <a:xfrm>
            <a:off x="1781908" y="3358662"/>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1" name="Title 1"/>
          <p:cNvSpPr txBox="1"/>
          <p:nvPr userDrawn="1"/>
        </p:nvSpPr>
        <p:spPr>
          <a:xfrm>
            <a:off x="914400" y="1274641"/>
            <a:ext cx="1036320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rgbClr val="54585A"/>
                </a:solidFill>
                <a:latin typeface="Arial" pitchFamily="34" charset="0"/>
                <a:ea typeface="+mj-ea"/>
                <a:cs typeface="Arial" pitchFamily="34" charset="0"/>
              </a:defRPr>
            </a:lvl1pPr>
          </a:lstStyle>
          <a:p>
            <a:endParaRPr lang="en-US" sz="4400"/>
          </a:p>
        </p:txBody>
      </p:sp>
      <p:sp>
        <p:nvSpPr>
          <p:cNvPr id="22" name="Subtitle 2"/>
          <p:cNvSpPr txBox="1"/>
          <p:nvPr userDrawn="1"/>
        </p:nvSpPr>
        <p:spPr>
          <a:xfrm>
            <a:off x="1781908" y="3358662"/>
            <a:ext cx="8534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tx1"/>
              </a:buClr>
              <a:buFont typeface="Arial" pitchFamily="34" charset="0"/>
              <a:buNone/>
              <a:defRPr sz="3200" kern="1200">
                <a:solidFill>
                  <a:srgbClr val="54585A"/>
                </a:solidFill>
                <a:latin typeface="Arial" pitchFamily="34" charset="0"/>
                <a:ea typeface="+mn-ea"/>
                <a:cs typeface="Arial" pitchFamily="34" charset="0"/>
              </a:defRPr>
            </a:lvl1pPr>
            <a:lvl2pPr marL="457200" indent="0" algn="ctr" defTabSz="914400" rtl="0" eaLnBrk="1" latinLnBrk="0" hangingPunct="1">
              <a:spcBef>
                <a:spcPct val="20000"/>
              </a:spcBef>
              <a:buClr>
                <a:schemeClr val="tx1"/>
              </a:buClr>
              <a:buFont typeface="Arial" pitchFamily="34" charset="0"/>
              <a:buNone/>
              <a:defRPr sz="28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Clr>
                <a:schemeClr val="tx1"/>
              </a:buClr>
              <a:buFont typeface="Arial" pitchFamily="34" charset="0"/>
              <a:buNone/>
              <a:defRPr sz="2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Clr>
                <a:schemeClr val="tx1"/>
              </a:buClr>
              <a:buFont typeface="Arial" pitchFamily="34" charset="0"/>
              <a:buNone/>
              <a:defRPr sz="20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Clr>
                <a:schemeClr val="tx1"/>
              </a:buClr>
              <a:buFont typeface="Arial"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3200"/>
          </a:p>
        </p:txBody>
      </p:sp>
      <p:sp>
        <p:nvSpPr>
          <p:cNvPr id="27" name="Slide Number Placeholder 5">
            <a:extLst>
              <a:ext uri="{FF2B5EF4-FFF2-40B4-BE49-F238E27FC236}">
                <a16:creationId xmlns:a16="http://schemas.microsoft.com/office/drawing/2014/main" id="{B4799134-595D-4A19-A4D0-5DFE202BA27A}"/>
              </a:ext>
            </a:extLst>
          </p:cNvPr>
          <p:cNvSpPr>
            <a:spLocks noGrp="1"/>
          </p:cNvSpPr>
          <p:nvPr>
            <p:ph type="sldNum" sz="quarter" idx="12"/>
          </p:nvPr>
        </p:nvSpPr>
        <p:spPr>
          <a:xfrm>
            <a:off x="-1" y="6662456"/>
            <a:ext cx="500064" cy="249983"/>
          </a:xfrm>
        </p:spPr>
        <p:txBody>
          <a:bodyPr/>
          <a:lstStyle>
            <a:lvl1pPr algn="ctr">
              <a:defRPr sz="800" b="0">
                <a:solidFill>
                  <a:srgbClr val="54585A"/>
                </a:solidFill>
                <a:latin typeface="Arial" panose="020B0604020202020204" pitchFamily="34" charset="0"/>
                <a:cs typeface="Arial" panose="020B0604020202020204" pitchFamily="34" charset="0"/>
              </a:defRPr>
            </a:lvl1pPr>
          </a:lstStyle>
          <a:p>
            <a:fld id="{895C34BC-CED8-4E15-A283-F8157D62C0C6}" type="slidenum">
              <a:rPr lang="en-US" smtClean="0"/>
              <a:t>‹#›</a:t>
            </a:fld>
            <a:endParaRPr lang="en-US"/>
          </a:p>
        </p:txBody>
      </p:sp>
      <p:pic>
        <p:nvPicPr>
          <p:cNvPr id="9" name="Picture 8" descr="A picture containing graphical user interface&#10;&#10;Description automatically generated">
            <a:extLst>
              <a:ext uri="{FF2B5EF4-FFF2-40B4-BE49-F238E27FC236}">
                <a16:creationId xmlns:a16="http://schemas.microsoft.com/office/drawing/2014/main" id="{0BCA921E-416E-4E4F-A663-5CB82D83319D}"/>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10" name="Slide Number Placeholder 5">
            <a:extLst>
              <a:ext uri="{FF2B5EF4-FFF2-40B4-BE49-F238E27FC236}">
                <a16:creationId xmlns:a16="http://schemas.microsoft.com/office/drawing/2014/main" id="{900ED1EB-DDBC-41E1-83E6-7F95CA4084BA}"/>
              </a:ext>
            </a:extLst>
          </p:cNvPr>
          <p:cNvSpPr txBox="1"/>
          <p:nvPr userDrawn="1"/>
        </p:nvSpPr>
        <p:spPr>
          <a:xfrm>
            <a:off x="0" y="6675365"/>
            <a:ext cx="533400" cy="193781"/>
          </a:xfrm>
          <a:prstGeom prst="rect">
            <a:avLst/>
          </a:prstGeom>
        </p:spPr>
        <p:txBody>
          <a:bodyPr vert="horz" lIns="91440" tIns="45720" rIns="91440" bIns="45720" rtlCol="0" anchor="ctr"/>
          <a:lstStyle>
            <a:defPPr>
              <a:defRPr lang="en-US"/>
            </a:defPPr>
            <a:lvl1pPr marL="0" algn="ctr" defTabSz="914400" rtl="0" eaLnBrk="1" latinLnBrk="0" hangingPunct="1">
              <a:defRPr sz="800" b="0" kern="1200">
                <a:solidFill>
                  <a:srgbClr val="54585A"/>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5C34BC-CED8-4E15-A283-F8157D62C0C6}" type="slidenum">
              <a:rPr lang="en-US" smtClean="0"/>
              <a:t>‹#›</a:t>
            </a:fld>
            <a:endParaRPr lang="en-US"/>
          </a:p>
        </p:txBody>
      </p:sp>
      <p:pic>
        <p:nvPicPr>
          <p:cNvPr id="11" name="Picture 10" descr="A picture containing graphical user interface&#10;&#10;Description automatically generated">
            <a:extLst>
              <a:ext uri="{FF2B5EF4-FFF2-40B4-BE49-F238E27FC236}">
                <a16:creationId xmlns:a16="http://schemas.microsoft.com/office/drawing/2014/main" id="{834FB1DD-10F6-4200-B7D3-69B96E0250A2}"/>
              </a:ext>
            </a:extLst>
          </p:cNvPr>
          <p:cNvPicPr>
            <a:picLocks noChangeAspect="1"/>
          </p:cNvPicPr>
          <p:nvPr userDrawn="1"/>
        </p:nvPicPr>
        <p:blipFill>
          <a:blip r:embed="rId3"/>
          <a:srcRect/>
          <a:stretch>
            <a:fillRect/>
          </a:stretch>
        </p:blipFill>
        <p:spPr>
          <a:xfrm>
            <a:off x="0" y="0"/>
            <a:ext cx="12192000" cy="750511"/>
          </a:xfrm>
          <a:prstGeom prst="rect">
            <a:avLst/>
          </a:prstGeom>
        </p:spPr>
      </p:pic>
    </p:spTree>
    <p:extLst>
      <p:ext uri="{BB962C8B-B14F-4D97-AF65-F5344CB8AC3E}">
        <p14:creationId xmlns:p14="http://schemas.microsoft.com/office/powerpoint/2010/main" val="258293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parator Page Option 2">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CB333B"/>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BCCED857-5061-4A75-91E4-985FC1D44880}"/>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11" name="Text Placeholder 10">
            <a:extLst>
              <a:ext uri="{FF2B5EF4-FFF2-40B4-BE49-F238E27FC236}">
                <a16:creationId xmlns:a16="http://schemas.microsoft.com/office/drawing/2014/main" id="{DD25B8BE-DB61-4FE6-8B0F-B382F5E49D3B}"/>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2117211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parator Page Option 3">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D1333B"/>
            </a:solidFill>
          </a:ln>
        </p:spPr>
        <p:style>
          <a:lnRef idx="1">
            <a:schemeClr val="accent1"/>
          </a:lnRef>
          <a:fillRef idx="0">
            <a:schemeClr val="accent1"/>
          </a:fillRef>
          <a:effectRef idx="0">
            <a:schemeClr val="accent1"/>
          </a:effectRef>
          <a:fontRef idx="minor">
            <a:schemeClr val="tx1"/>
          </a:fontRef>
        </p:style>
      </p:cxnSp>
      <p:sp>
        <p:nvSpPr>
          <p:cNvPr id="5" name="Text Placeholder 8">
            <a:extLst>
              <a:ext uri="{FF2B5EF4-FFF2-40B4-BE49-F238E27FC236}">
                <a16:creationId xmlns:a16="http://schemas.microsoft.com/office/drawing/2014/main" id="{2905C10E-DEC8-4456-99CE-76276007F812}"/>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6" name="Text Placeholder 10">
            <a:extLst>
              <a:ext uri="{FF2B5EF4-FFF2-40B4-BE49-F238E27FC236}">
                <a16:creationId xmlns:a16="http://schemas.microsoft.com/office/drawing/2014/main" id="{0E8E2FC9-660E-429D-A8FA-998974BBEF65}"/>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1666904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parator Page Option 4">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 Placeholder 8">
            <a:extLst>
              <a:ext uri="{FF2B5EF4-FFF2-40B4-BE49-F238E27FC236}">
                <a16:creationId xmlns:a16="http://schemas.microsoft.com/office/drawing/2014/main" id="{E6DEB070-091C-4AFD-9418-26287BB49407}"/>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6" name="Text Placeholder 10">
            <a:extLst>
              <a:ext uri="{FF2B5EF4-FFF2-40B4-BE49-F238E27FC236}">
                <a16:creationId xmlns:a16="http://schemas.microsoft.com/office/drawing/2014/main" id="{5ED67386-8A5E-46A5-8A2C-58573C7DF194}"/>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2692653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parator Page Option 5">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 Placeholder 8">
            <a:extLst>
              <a:ext uri="{FF2B5EF4-FFF2-40B4-BE49-F238E27FC236}">
                <a16:creationId xmlns:a16="http://schemas.microsoft.com/office/drawing/2014/main" id="{30A09BD1-A650-46B6-BE00-01520677820A}"/>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6" name="Text Placeholder 10">
            <a:extLst>
              <a:ext uri="{FF2B5EF4-FFF2-40B4-BE49-F238E27FC236}">
                <a16:creationId xmlns:a16="http://schemas.microsoft.com/office/drawing/2014/main" id="{3A2BC27B-9E2F-4062-8046-1B6B50FA484D}"/>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1388361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parator Page Option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4425A3B-B287-4955-A1E7-B9123F3488D4}"/>
              </a:ext>
            </a:extLst>
          </p:cNvPr>
          <p:cNvCxnSpPr/>
          <p:nvPr userDrawn="1"/>
        </p:nvCxnSpPr>
        <p:spPr>
          <a:xfrm>
            <a:off x="1564164" y="3382092"/>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0A248CB2-9766-40E3-9AE2-1A3BFFCE26F3}"/>
              </a:ext>
            </a:extLst>
          </p:cNvPr>
          <p:cNvSpPr>
            <a:spLocks noGrp="1"/>
          </p:cNvSpPr>
          <p:nvPr>
            <p:ph type="body" sz="quarter" idx="10" hasCustomPrompt="1"/>
          </p:nvPr>
        </p:nvSpPr>
        <p:spPr>
          <a:xfrm>
            <a:off x="1565982" y="2901465"/>
            <a:ext cx="9208546" cy="444503"/>
          </a:xfrm>
          <a:prstGeom prst="rect">
            <a:avLst/>
          </a:prstGeom>
        </p:spPr>
        <p:txBody>
          <a:bodyPr>
            <a:noAutofit/>
          </a:bodyPr>
          <a:lstStyle>
            <a:lvl1pPr marL="0" indent="0">
              <a:buNone/>
              <a:defRPr sz="2727" b="1">
                <a:solidFill>
                  <a:srgbClr val="D1333B"/>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TITLE</a:t>
            </a:r>
          </a:p>
        </p:txBody>
      </p:sp>
      <p:sp>
        <p:nvSpPr>
          <p:cNvPr id="12" name="Text Placeholder 11">
            <a:extLst>
              <a:ext uri="{FF2B5EF4-FFF2-40B4-BE49-F238E27FC236}">
                <a16:creationId xmlns:a16="http://schemas.microsoft.com/office/drawing/2014/main" id="{6EBAAFD1-71D4-42BD-BC4D-85D25ACAA952}"/>
              </a:ext>
            </a:extLst>
          </p:cNvPr>
          <p:cNvSpPr>
            <a:spLocks noGrp="1"/>
          </p:cNvSpPr>
          <p:nvPr>
            <p:ph type="body" sz="quarter" idx="11" hasCustomPrompt="1"/>
          </p:nvPr>
        </p:nvSpPr>
        <p:spPr>
          <a:xfrm>
            <a:off x="1565982" y="3560863"/>
            <a:ext cx="9208546" cy="455624"/>
          </a:xfrm>
          <a:prstGeom prst="rect">
            <a:avLst/>
          </a:prstGeom>
        </p:spPr>
        <p:txBody>
          <a:bodyPr>
            <a:noAutofit/>
          </a:bodyPr>
          <a:lstStyle>
            <a:lvl1pPr marL="0" indent="0">
              <a:buNone/>
              <a:defRPr sz="1909">
                <a:latin typeface="Arial" panose="020B0604020202020204" pitchFamily="34" charset="0"/>
                <a:cs typeface="Arial" panose="020B0604020202020204" pitchFamily="34" charset="0"/>
              </a:defRPr>
            </a:lvl1pPr>
          </a:lstStyle>
          <a:p>
            <a:pPr lvl="0"/>
            <a:r>
              <a:rPr lang="en-US"/>
              <a:t>Subtitle here if needed</a:t>
            </a:r>
          </a:p>
        </p:txBody>
      </p:sp>
    </p:spTree>
    <p:extLst>
      <p:ext uri="{BB962C8B-B14F-4D97-AF65-F5344CB8AC3E}">
        <p14:creationId xmlns:p14="http://schemas.microsoft.com/office/powerpoint/2010/main" val="355844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parator Page_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sitting, snow, standing, laying&#10;&#10;Description automatically generated">
            <a:extLst>
              <a:ext uri="{FF2B5EF4-FFF2-40B4-BE49-F238E27FC236}">
                <a16:creationId xmlns:a16="http://schemas.microsoft.com/office/drawing/2014/main" id="{27CE8A10-9C1E-4A5B-9E78-85299C22359D}"/>
              </a:ext>
            </a:extLst>
          </p:cNvPr>
          <p:cNvPicPr>
            <a:picLocks noChangeAspect="1"/>
          </p:cNvPicPr>
          <p:nvPr userDrawn="1"/>
        </p:nvPicPr>
        <p:blipFill>
          <a:blip r:embed="rId3"/>
          <a:srcRect/>
          <a:stretch>
            <a:fillRect/>
          </a:stretch>
        </p:blipFill>
        <p:spPr>
          <a:xfrm>
            <a:off x="6" y="0"/>
            <a:ext cx="443346" cy="249382"/>
          </a:xfrm>
          <a:prstGeom prst="rect">
            <a:avLst/>
          </a:prstGeom>
        </p:spPr>
      </p:pic>
      <p:cxnSp>
        <p:nvCxnSpPr>
          <p:cNvPr id="8" name="Straight Connector 7">
            <a:extLst>
              <a:ext uri="{FF2B5EF4-FFF2-40B4-BE49-F238E27FC236}">
                <a16:creationId xmlns:a16="http://schemas.microsoft.com/office/drawing/2014/main" id="{42C0CE6E-0EE3-47DA-AFC6-2B28F8B972A3}"/>
              </a:ext>
            </a:extLst>
          </p:cNvPr>
          <p:cNvCxnSpPr/>
          <p:nvPr userDrawn="1"/>
        </p:nvCxnSpPr>
        <p:spPr>
          <a:xfrm>
            <a:off x="1489909" y="1905488"/>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D84BBB60-3A14-4EAE-BF3E-867FBA0C2897}"/>
              </a:ext>
            </a:extLst>
          </p:cNvPr>
          <p:cNvSpPr>
            <a:spLocks noGrp="1"/>
          </p:cNvSpPr>
          <p:nvPr>
            <p:ph type="body" sz="quarter" idx="10" hasCustomPrompt="1"/>
          </p:nvPr>
        </p:nvSpPr>
        <p:spPr>
          <a:xfrm>
            <a:off x="1565982" y="1378797"/>
            <a:ext cx="9208546" cy="444503"/>
          </a:xfrm>
          <a:prstGeom prst="rect">
            <a:avLst/>
          </a:prstGeom>
        </p:spPr>
        <p:txBody>
          <a:bodyPr>
            <a:noAutofit/>
          </a:bodyPr>
          <a:lstStyle>
            <a:lvl1pPr marL="0" indent="0">
              <a:buNone/>
              <a:defRPr sz="2727" b="1">
                <a:solidFill>
                  <a:srgbClr val="D1333B"/>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TITLE</a:t>
            </a:r>
          </a:p>
        </p:txBody>
      </p:sp>
      <p:sp>
        <p:nvSpPr>
          <p:cNvPr id="9" name="Text Placeholder 11">
            <a:extLst>
              <a:ext uri="{FF2B5EF4-FFF2-40B4-BE49-F238E27FC236}">
                <a16:creationId xmlns:a16="http://schemas.microsoft.com/office/drawing/2014/main" id="{EB239097-5DBE-48D7-83CC-A323B3C86A90}"/>
              </a:ext>
            </a:extLst>
          </p:cNvPr>
          <p:cNvSpPr>
            <a:spLocks noGrp="1"/>
          </p:cNvSpPr>
          <p:nvPr>
            <p:ph type="body" sz="quarter" idx="11" hasCustomPrompt="1"/>
          </p:nvPr>
        </p:nvSpPr>
        <p:spPr>
          <a:xfrm>
            <a:off x="1565982" y="2038194"/>
            <a:ext cx="9208546" cy="455624"/>
          </a:xfrm>
          <a:prstGeom prst="rect">
            <a:avLst/>
          </a:prstGeom>
        </p:spPr>
        <p:txBody>
          <a:bodyPr>
            <a:noAutofit/>
          </a:bodyPr>
          <a:lstStyle>
            <a:lvl1pPr marL="0" indent="0">
              <a:buNone/>
              <a:defRPr sz="1909">
                <a:latin typeface="Arial" panose="020B0604020202020204" pitchFamily="34" charset="0"/>
                <a:cs typeface="Arial" panose="020B0604020202020204" pitchFamily="34" charset="0"/>
              </a:defRPr>
            </a:lvl1pPr>
          </a:lstStyle>
          <a:p>
            <a:pPr lvl="0"/>
            <a:r>
              <a:rPr lang="en-US"/>
              <a:t>Subtitle here if needed</a:t>
            </a:r>
          </a:p>
        </p:txBody>
      </p:sp>
    </p:spTree>
    <p:extLst>
      <p:ext uri="{BB962C8B-B14F-4D97-AF65-F5344CB8AC3E}">
        <p14:creationId xmlns:p14="http://schemas.microsoft.com/office/powerpoint/2010/main" val="2063397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st Pag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F1DEE3-6CDB-41C0-BF7A-E79385EF422E}"/>
              </a:ext>
            </a:extLst>
          </p:cNvPr>
          <p:cNvSpPr/>
          <p:nvPr userDrawn="1"/>
        </p:nvSpPr>
        <p:spPr>
          <a:xfrm>
            <a:off x="286603" y="5868537"/>
            <a:ext cx="4640239" cy="723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C05C482-9D1D-4601-A239-3A42D6F658C7}"/>
              </a:ext>
            </a:extLst>
          </p:cNvPr>
          <p:cNvSpPr txBox="1"/>
          <p:nvPr userDrawn="1"/>
        </p:nvSpPr>
        <p:spPr>
          <a:xfrm>
            <a:off x="1150583" y="6275223"/>
            <a:ext cx="7252637" cy="276999"/>
          </a:xfrm>
          <a:prstGeom prst="rect">
            <a:avLst/>
          </a:prstGeom>
          <a:noFill/>
        </p:spPr>
        <p:txBody>
          <a:bodyPr wrap="square" rtlCol="0">
            <a:spAutoFit/>
          </a:bodyPr>
          <a:lstStyle/>
          <a:p>
            <a:pPr algn="l"/>
            <a:r>
              <a:rPr lang="en-US" sz="600">
                <a:solidFill>
                  <a:srgbClr val="54585A"/>
                </a:solidFill>
                <a:latin typeface="Arial" pitchFamily="34" charset="0"/>
                <a:cs typeface="Arial" pitchFamily="34" charset="0"/>
              </a:rPr>
              <a:t>These materials have been prepared by Baker &amp; Hostetler LLP for informational purposes only and are not legal advice. The information is not intended to create, and receipt of it does not constitute, </a:t>
            </a:r>
            <a:br>
              <a:rPr lang="en-US" sz="600">
                <a:solidFill>
                  <a:srgbClr val="54585A"/>
                </a:solidFill>
                <a:latin typeface="Arial" pitchFamily="34" charset="0"/>
                <a:cs typeface="Arial" pitchFamily="34" charset="0"/>
              </a:rPr>
            </a:br>
            <a:r>
              <a:rPr lang="en-US" sz="600">
                <a:solidFill>
                  <a:srgbClr val="54585A"/>
                </a:solidFill>
                <a:latin typeface="Arial" pitchFamily="34" charset="0"/>
                <a:cs typeface="Arial" pitchFamily="34" charset="0"/>
              </a:rPr>
              <a:t>a lawyer-client relationship. Readers should not act upon this information without seeking professional counsel. You should consult a lawyer for individual advice regarding your own situation. </a:t>
            </a:r>
          </a:p>
        </p:txBody>
      </p:sp>
      <p:pic>
        <p:nvPicPr>
          <p:cNvPr id="4" name="Picture 3" descr="A picture containing graphical user interface&#10;&#10;Description automatically generated">
            <a:extLst>
              <a:ext uri="{FF2B5EF4-FFF2-40B4-BE49-F238E27FC236}">
                <a16:creationId xmlns:a16="http://schemas.microsoft.com/office/drawing/2014/main" id="{649E321A-C28B-4676-8EBD-4FB5555C4A92}"/>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5" name="Slide Number Placeholder 5">
            <a:extLst>
              <a:ext uri="{FF2B5EF4-FFF2-40B4-BE49-F238E27FC236}">
                <a16:creationId xmlns:a16="http://schemas.microsoft.com/office/drawing/2014/main" id="{49618D1A-2007-4EF4-A513-7EBDCF62F3E6}"/>
              </a:ext>
            </a:extLst>
          </p:cNvPr>
          <p:cNvSpPr txBox="1"/>
          <p:nvPr userDrawn="1"/>
        </p:nvSpPr>
        <p:spPr>
          <a:xfrm>
            <a:off x="0" y="6675365"/>
            <a:ext cx="533400" cy="193781"/>
          </a:xfrm>
          <a:prstGeom prst="rect">
            <a:avLst/>
          </a:prstGeom>
        </p:spPr>
        <p:txBody>
          <a:bodyPr/>
          <a:lstStyle>
            <a:defPPr>
              <a:defRPr lang="en-US"/>
            </a:defPPr>
            <a:lvl1pPr marL="0" algn="ctr" defTabSz="914400" rtl="0" eaLnBrk="1" latinLnBrk="0" hangingPunct="1">
              <a:defRPr sz="800" b="0" kern="1200">
                <a:solidFill>
                  <a:srgbClr val="54585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5C34BC-CED8-4E15-A283-F8157D62C0C6}" type="slidenum">
              <a:rPr lang="en-US"/>
              <a:t>‹#›</a:t>
            </a:fld>
            <a:endParaRPr lang="en-US"/>
          </a:p>
        </p:txBody>
      </p:sp>
      <p:grpSp>
        <p:nvGrpSpPr>
          <p:cNvPr id="6" name="Group 5">
            <a:extLst>
              <a:ext uri="{FF2B5EF4-FFF2-40B4-BE49-F238E27FC236}">
                <a16:creationId xmlns:a16="http://schemas.microsoft.com/office/drawing/2014/main" id="{2D52F2BE-DC64-4D2E-B7D8-2EF82AC1ED95}"/>
              </a:ext>
            </a:extLst>
          </p:cNvPr>
          <p:cNvGrpSpPr/>
          <p:nvPr userDrawn="1"/>
        </p:nvGrpSpPr>
        <p:grpSpPr>
          <a:xfrm>
            <a:off x="0" y="2580950"/>
            <a:ext cx="12192000" cy="1666754"/>
            <a:chOff x="0" y="-300941"/>
            <a:chExt cx="12192000" cy="1666754"/>
          </a:xfrm>
        </p:grpSpPr>
        <p:pic>
          <p:nvPicPr>
            <p:cNvPr id="7" name="Picture 6">
              <a:extLst>
                <a:ext uri="{FF2B5EF4-FFF2-40B4-BE49-F238E27FC236}">
                  <a16:creationId xmlns:a16="http://schemas.microsoft.com/office/drawing/2014/main" id="{2568E6DA-50DB-4495-A1DA-D797B1920B97}"/>
                </a:ext>
              </a:extLst>
            </p:cNvPr>
            <p:cNvPicPr>
              <a:picLocks noChangeAspect="1"/>
            </p:cNvPicPr>
            <p:nvPr/>
          </p:nvPicPr>
          <p:blipFill>
            <a:blip r:embed="rId3"/>
            <a:srcRect t="34755" r="64399" b="40938"/>
            <a:stretch>
              <a:fillRect/>
            </a:stretch>
          </p:blipFill>
          <p:spPr>
            <a:xfrm>
              <a:off x="0" y="-300941"/>
              <a:ext cx="4340506" cy="1666754"/>
            </a:xfrm>
            <a:prstGeom prst="rect">
              <a:avLst/>
            </a:prstGeom>
          </p:spPr>
        </p:pic>
        <p:sp>
          <p:nvSpPr>
            <p:cNvPr id="8" name="TextBox 7">
              <a:extLst>
                <a:ext uri="{FF2B5EF4-FFF2-40B4-BE49-F238E27FC236}">
                  <a16:creationId xmlns:a16="http://schemas.microsoft.com/office/drawing/2014/main" id="{270DDABD-047A-402F-B2A3-D8DD2B141521}"/>
                </a:ext>
              </a:extLst>
            </p:cNvPr>
            <p:cNvSpPr txBox="1"/>
            <p:nvPr/>
          </p:nvSpPr>
          <p:spPr>
            <a:xfrm>
              <a:off x="4607926" y="-184761"/>
              <a:ext cx="7584074" cy="1384995"/>
            </a:xfrm>
            <a:prstGeom prst="rect">
              <a:avLst/>
            </a:prstGeom>
            <a:noFill/>
          </p:spPr>
          <p:txBody>
            <a:bodyPr wrap="square" rtlCol="0">
              <a:spAutoFit/>
            </a:bodyPr>
            <a:lstStyle/>
            <a:p>
              <a:pPr>
                <a:spcAft>
                  <a:spcPts val="1800"/>
                </a:spcAft>
              </a:pPr>
              <a:r>
                <a:rPr lang="en-US">
                  <a:solidFill>
                    <a:srgbClr val="54585A"/>
                  </a:solidFill>
                  <a:latin typeface="Arial Narrow" panose="020B0606020202030204" pitchFamily="34" charset="0"/>
                </a:rPr>
                <a:t>Atlanta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Chicago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Cincinnati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Cleveland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Columbus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Costa Mesa</a:t>
              </a:r>
            </a:p>
            <a:p>
              <a:pPr>
                <a:spcAft>
                  <a:spcPts val="1800"/>
                </a:spcAft>
              </a:pPr>
              <a:r>
                <a:rPr lang="en-US">
                  <a:solidFill>
                    <a:srgbClr val="54585A"/>
                  </a:solidFill>
                  <a:latin typeface="Arial Narrow" panose="020B0606020202030204" pitchFamily="34" charset="0"/>
                </a:rPr>
                <a:t>Dallas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Denver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Houston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Los Angeles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New York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Orlando</a:t>
              </a:r>
            </a:p>
            <a:p>
              <a:pPr>
                <a:spcAft>
                  <a:spcPts val="1800"/>
                </a:spcAft>
              </a:pPr>
              <a:r>
                <a:rPr lang="en-US">
                  <a:solidFill>
                    <a:srgbClr val="54585A"/>
                  </a:solidFill>
                  <a:latin typeface="Arial Narrow" panose="020B0606020202030204" pitchFamily="34" charset="0"/>
                </a:rPr>
                <a:t>Philadelphia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San Francisco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Seattle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Washington, D.C.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Wilmington</a:t>
              </a:r>
            </a:p>
          </p:txBody>
        </p:sp>
      </p:grpSp>
      <p:pic>
        <p:nvPicPr>
          <p:cNvPr id="9" name="Picture 8">
            <a:extLst>
              <a:ext uri="{FF2B5EF4-FFF2-40B4-BE49-F238E27FC236}">
                <a16:creationId xmlns:a16="http://schemas.microsoft.com/office/drawing/2014/main" id="{B9A4A706-DB17-4514-B52D-E12C485AFA66}"/>
              </a:ext>
            </a:extLst>
          </p:cNvPr>
          <p:cNvPicPr>
            <a:picLocks noChangeAspect="1"/>
          </p:cNvPicPr>
          <p:nvPr userDrawn="1"/>
        </p:nvPicPr>
        <p:blipFill>
          <a:blip r:embed="rId4"/>
          <a:srcRect/>
          <a:stretch>
            <a:fillRect/>
          </a:stretch>
        </p:blipFill>
        <p:spPr>
          <a:xfrm>
            <a:off x="8646138" y="5856191"/>
            <a:ext cx="3538094" cy="783242"/>
          </a:xfrm>
          <a:prstGeom prst="rect">
            <a:avLst/>
          </a:prstGeom>
        </p:spPr>
      </p:pic>
    </p:spTree>
    <p:extLst>
      <p:ext uri="{BB962C8B-B14F-4D97-AF65-F5344CB8AC3E}">
        <p14:creationId xmlns:p14="http://schemas.microsoft.com/office/powerpoint/2010/main" val="1558108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el- und Kapitelseite">
    <p:spTree>
      <p:nvGrpSpPr>
        <p:cNvPr id="1" name=""/>
        <p:cNvGrpSpPr/>
        <p:nvPr/>
      </p:nvGrpSpPr>
      <p:grpSpPr>
        <a:xfrm>
          <a:off x="0" y="0"/>
          <a:ext cx="0" cy="0"/>
          <a:chOff x="0" y="0"/>
          <a:chExt cx="0" cy="0"/>
        </a:xfrm>
      </p:grpSpPr>
      <p:pic>
        <p:nvPicPr>
          <p:cNvPr id="2" name="Bild 1" descr="VI0739_PPT_Raster_16-9.png"/>
          <p:cNvPicPr>
            <a:picLocks noChangeAspect="1"/>
          </p:cNvPicPr>
          <p:nvPr userDrawn="1"/>
        </p:nvPicPr>
        <p:blipFill>
          <a:blip r:embed="rId2"/>
          <a:srcRect/>
          <a:stretch>
            <a:fillRect/>
          </a:stretch>
        </p:blipFill>
        <p:spPr>
          <a:xfrm>
            <a:off x="1" y="0"/>
            <a:ext cx="12188388" cy="6858000"/>
          </a:xfrm>
          <a:prstGeom prst="rect">
            <a:avLst/>
          </a:prstGeom>
        </p:spPr>
      </p:pic>
      <p:cxnSp>
        <p:nvCxnSpPr>
          <p:cNvPr id="6" name="Gerade Verbindung 19"/>
          <p:cNvCxnSpPr/>
          <p:nvPr userDrawn="1"/>
        </p:nvCxnSpPr>
        <p:spPr>
          <a:xfrm>
            <a:off x="946153" y="6480000"/>
            <a:ext cx="11251233" cy="0"/>
          </a:xfrm>
          <a:prstGeom prst="line">
            <a:avLst/>
          </a:prstGeom>
          <a:ln>
            <a:solidFill>
              <a:srgbClr val="DC5F41"/>
            </a:solidFill>
          </a:ln>
          <a:effectLst/>
        </p:spPr>
        <p:style>
          <a:lnRef idx="2">
            <a:schemeClr val="accent1"/>
          </a:lnRef>
          <a:fillRef idx="0">
            <a:schemeClr val="accent1"/>
          </a:fillRef>
          <a:effectRef idx="1">
            <a:schemeClr val="accent1"/>
          </a:effectRef>
          <a:fontRef idx="minor">
            <a:schemeClr val="tx1"/>
          </a:fontRef>
        </p:style>
      </p:cxnSp>
      <p:sp>
        <p:nvSpPr>
          <p:cNvPr id="19" name="Textplatzhalter 18"/>
          <p:cNvSpPr>
            <a:spLocks noGrp="1"/>
          </p:cNvSpPr>
          <p:nvPr>
            <p:ph type="body" sz="quarter" idx="11" hasCustomPrompt="1"/>
          </p:nvPr>
        </p:nvSpPr>
        <p:spPr>
          <a:xfrm>
            <a:off x="946151" y="2106000"/>
            <a:ext cx="10413999" cy="1134000"/>
          </a:xfrm>
        </p:spPr>
        <p:txBody>
          <a:bodyPr>
            <a:noAutofit/>
          </a:bodyPr>
          <a:lstStyle>
            <a:lvl1pPr marL="0" indent="0">
              <a:lnSpc>
                <a:spcPct val="100000"/>
              </a:lnSpc>
              <a:spcBef>
                <a:spcPct val="0"/>
              </a:spcBef>
              <a:buNone/>
              <a:defRPr sz="3200">
                <a:solidFill>
                  <a:schemeClr val="tx1"/>
                </a:solidFill>
              </a:defRPr>
            </a:lvl1pPr>
          </a:lstStyle>
          <a:p>
            <a:pPr lvl="0"/>
            <a:r>
              <a:rPr lang="de-DE"/>
              <a:t>Titel</a:t>
            </a:r>
          </a:p>
        </p:txBody>
      </p:sp>
      <p:sp>
        <p:nvSpPr>
          <p:cNvPr id="22" name="Textplatzhalter 18"/>
          <p:cNvSpPr>
            <a:spLocks noGrp="1"/>
          </p:cNvSpPr>
          <p:nvPr>
            <p:ph type="body" sz="quarter" idx="12" hasCustomPrompt="1"/>
          </p:nvPr>
        </p:nvSpPr>
        <p:spPr>
          <a:xfrm>
            <a:off x="946151" y="4049516"/>
            <a:ext cx="10564800" cy="2199600"/>
          </a:xfrm>
        </p:spPr>
        <p:txBody>
          <a:bodyPr anchor="b" anchorCtr="0">
            <a:noAutofit/>
          </a:bodyPr>
          <a:lstStyle>
            <a:lvl1pPr marL="0" marR="0" indent="0" algn="l" defTabSz="609585" rtl="0" eaLnBrk="1" fontAlgn="auto" latinLnBrk="0" hangingPunct="1">
              <a:lnSpc>
                <a:spcPts val="2400"/>
              </a:lnSpc>
              <a:spcBef>
                <a:spcPct val="0"/>
              </a:spcBef>
              <a:spcAft>
                <a:spcPct val="0"/>
              </a:spcAft>
              <a:buClr>
                <a:schemeClr val="tx1"/>
              </a:buClr>
              <a:buSzPct val="120000"/>
              <a:buFont typeface="Symbol" pitchFamily="18" charset="2"/>
              <a:buNone/>
              <a:defRPr sz="2133">
                <a:solidFill>
                  <a:schemeClr val="tx1"/>
                </a:solidFill>
              </a:defRPr>
            </a:lvl1pPr>
          </a:lstStyle>
          <a:p>
            <a:pPr>
              <a:lnSpc>
                <a:spcPts val="1800"/>
              </a:lnSpc>
              <a:buClr>
                <a:schemeClr val="tx1"/>
              </a:buClr>
              <a:buSzPct val="120000"/>
            </a:pPr>
            <a:r>
              <a:rPr lang="de-CH" sz="1867"/>
              <a:t>Text</a:t>
            </a:r>
          </a:p>
        </p:txBody>
      </p:sp>
      <p:pic>
        <p:nvPicPr>
          <p:cNvPr id="8" name="Bild 10" descr="VISCHER_51_schwarz_80%.eps"/>
          <p:cNvPicPr>
            <a:picLocks noChangeAspect="1"/>
          </p:cNvPicPr>
          <p:nvPr userDrawn="1"/>
        </p:nvPicPr>
        <p:blipFill>
          <a:blip r:embed="rId3"/>
          <a:srcRect/>
          <a:stretch>
            <a:fillRect/>
          </a:stretch>
        </p:blipFill>
        <p:spPr>
          <a:xfrm>
            <a:off x="946151" y="600139"/>
            <a:ext cx="2509396" cy="398045"/>
          </a:xfrm>
          <a:prstGeom prst="rect">
            <a:avLst/>
          </a:prstGeom>
        </p:spPr>
      </p:pic>
    </p:spTree>
    <p:extLst>
      <p:ext uri="{BB962C8B-B14F-4D97-AF65-F5344CB8AC3E}">
        <p14:creationId xmlns:p14="http://schemas.microsoft.com/office/powerpoint/2010/main" val="1890039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948104" y="1824005"/>
            <a:ext cx="8603825" cy="4488019"/>
          </a:xfrm>
        </p:spPr>
        <p:txBody>
          <a:bodyPr>
            <a:noAutofit/>
          </a:bodyPr>
          <a:lstStyle>
            <a:lvl1pPr>
              <a:lnSpc>
                <a:spcPct val="100000"/>
              </a:lnSpc>
              <a:spcAft>
                <a:spcPts val="667"/>
              </a:spcAft>
              <a:defRPr sz="2000"/>
            </a:lvl1pPr>
            <a:lvl2pPr>
              <a:lnSpc>
                <a:spcPct val="100000"/>
              </a:lnSpc>
              <a:spcBef>
                <a:spcPts val="400"/>
              </a:spcBef>
              <a:spcAft>
                <a:spcPts val="400"/>
              </a:spcAft>
              <a:defRPr sz="1867"/>
            </a:lvl2pPr>
            <a:lvl3pPr>
              <a:lnSpc>
                <a:spcPct val="100000"/>
              </a:lnSpc>
              <a:spcBef>
                <a:spcPts val="400"/>
              </a:spcBef>
              <a:spcAft>
                <a:spcPts val="400"/>
              </a:spcAft>
              <a:defRPr sz="1867"/>
            </a:lvl3pPr>
          </a:lstStyle>
          <a:p>
            <a:pPr lvl="0"/>
            <a:r>
              <a:rPr lang="de-DE"/>
              <a:t>Textmasterformat bearbeiten</a:t>
            </a:r>
          </a:p>
          <a:p>
            <a:pPr lvl="1"/>
            <a:r>
              <a:rPr lang="de-DE"/>
              <a:t>Zweite Ebene</a:t>
            </a:r>
          </a:p>
          <a:p>
            <a:pPr lvl="2"/>
            <a:r>
              <a:rPr lang="de-DE"/>
              <a:t>Dritte Ebene</a:t>
            </a:r>
          </a:p>
        </p:txBody>
      </p:sp>
      <p:sp>
        <p:nvSpPr>
          <p:cNvPr id="5" name="Fußzeilenplatzhalter 4"/>
          <p:cNvSpPr>
            <a:spLocks noGrp="1"/>
          </p:cNvSpPr>
          <p:nvPr>
            <p:ph type="ftr" sz="quarter" idx="11"/>
          </p:nvPr>
        </p:nvSpPr>
        <p:spPr/>
        <p:txBody>
          <a:bodyPr/>
          <a:lstStyle/>
          <a:p>
            <a:r>
              <a:rPr lang="de-CH"/>
              <a:t>David Rosenthal </a:t>
            </a:r>
          </a:p>
        </p:txBody>
      </p:sp>
      <p:sp>
        <p:nvSpPr>
          <p:cNvPr id="6" name="Foliennummernplatzhalter 5"/>
          <p:cNvSpPr>
            <a:spLocks noGrp="1"/>
          </p:cNvSpPr>
          <p:nvPr>
            <p:ph type="sldNum" sz="quarter" idx="12"/>
          </p:nvPr>
        </p:nvSpPr>
        <p:spPr/>
        <p:txBody>
          <a:bodyPr/>
          <a:lstStyle/>
          <a:p>
            <a:fld id="{3F3AD20A-1208-42E8-BF27-CEA8864FF2AE}" type="slidenum">
              <a:rPr lang="de-CH" smtClean="0"/>
              <a:t>‹#›</a:t>
            </a:fld>
            <a:endParaRPr lang="de-CH"/>
          </a:p>
        </p:txBody>
      </p:sp>
      <p:sp>
        <p:nvSpPr>
          <p:cNvPr id="4" name="Titel 3">
            <a:extLst>
              <a:ext uri="{FF2B5EF4-FFF2-40B4-BE49-F238E27FC236}">
                <a16:creationId xmlns:a16="http://schemas.microsoft.com/office/drawing/2014/main" id="{807FC7EA-9153-421D-AF56-00D9EA441E8F}"/>
              </a:ext>
            </a:extLst>
          </p:cNvPr>
          <p:cNvSpPr>
            <a:spLocks noGrp="1"/>
          </p:cNvSpPr>
          <p:nvPr>
            <p:ph type="title"/>
          </p:nvPr>
        </p:nvSpPr>
        <p:spPr/>
        <p:txBody>
          <a:bodyPr/>
          <a:lstStyle/>
          <a:p>
            <a:r>
              <a:rPr lang="de-DE"/>
              <a:t>Mastertitelformat bearbeiten</a:t>
            </a:r>
            <a:endParaRPr lang="de-CH"/>
          </a:p>
        </p:txBody>
      </p:sp>
    </p:spTree>
    <p:extLst>
      <p:ext uri="{BB962C8B-B14F-4D97-AF65-F5344CB8AC3E}">
        <p14:creationId xmlns:p14="http://schemas.microsoft.com/office/powerpoint/2010/main" val="3682441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Abschlussfolie Herzlichen Dank">
    <p:spTree>
      <p:nvGrpSpPr>
        <p:cNvPr id="1" name=""/>
        <p:cNvGrpSpPr/>
        <p:nvPr/>
      </p:nvGrpSpPr>
      <p:grpSpPr>
        <a:xfrm>
          <a:off x="0" y="0"/>
          <a:ext cx="0" cy="0"/>
          <a:chOff x="0" y="0"/>
          <a:chExt cx="0" cy="0"/>
        </a:xfrm>
      </p:grpSpPr>
      <p:pic>
        <p:nvPicPr>
          <p:cNvPr id="13" name="Bild 8" descr="VI0739_PPT_Raster_3.png"/>
          <p:cNvPicPr>
            <a:picLocks noChangeAspect="1"/>
          </p:cNvPicPr>
          <p:nvPr userDrawn="1"/>
        </p:nvPicPr>
        <p:blipFill>
          <a:blip r:embed="rId2"/>
          <a:srcRect/>
          <a:stretch>
            <a:fillRect/>
          </a:stretch>
        </p:blipFill>
        <p:spPr>
          <a:xfrm>
            <a:off x="0" y="0"/>
            <a:ext cx="12192000" cy="6858000"/>
          </a:xfrm>
          <a:prstGeom prst="rect">
            <a:avLst/>
          </a:prstGeom>
        </p:spPr>
      </p:pic>
      <p:cxnSp>
        <p:nvCxnSpPr>
          <p:cNvPr id="5" name="Gerade Verbindung 19"/>
          <p:cNvCxnSpPr/>
          <p:nvPr userDrawn="1"/>
        </p:nvCxnSpPr>
        <p:spPr>
          <a:xfrm>
            <a:off x="946153" y="6480000"/>
            <a:ext cx="11251233" cy="0"/>
          </a:xfrm>
          <a:prstGeom prst="line">
            <a:avLst/>
          </a:prstGeom>
          <a:ln>
            <a:solidFill>
              <a:srgbClr val="DC5F41"/>
            </a:solidFill>
          </a:ln>
          <a:effectLst/>
        </p:spPr>
        <p:style>
          <a:lnRef idx="2">
            <a:schemeClr val="accent1"/>
          </a:lnRef>
          <a:fillRef idx="0">
            <a:schemeClr val="accent1"/>
          </a:fillRef>
          <a:effectRef idx="1">
            <a:schemeClr val="accent1"/>
          </a:effectRef>
          <a:fontRef idx="minor">
            <a:schemeClr val="tx1"/>
          </a:fontRef>
        </p:style>
      </p:cxnSp>
      <p:pic>
        <p:nvPicPr>
          <p:cNvPr id="7" name="Bild 10" descr="VISCHER_51_schwarz_80%.eps"/>
          <p:cNvPicPr>
            <a:picLocks noChangeAspect="1"/>
          </p:cNvPicPr>
          <p:nvPr userDrawn="1"/>
        </p:nvPicPr>
        <p:blipFill>
          <a:blip r:embed="rId3"/>
          <a:srcRect/>
          <a:stretch>
            <a:fillRect/>
          </a:stretch>
        </p:blipFill>
        <p:spPr>
          <a:xfrm>
            <a:off x="946153" y="373110"/>
            <a:ext cx="2509396" cy="398045"/>
          </a:xfrm>
          <a:prstGeom prst="rect">
            <a:avLst/>
          </a:prstGeom>
        </p:spPr>
      </p:pic>
      <p:grpSp>
        <p:nvGrpSpPr>
          <p:cNvPr id="6" name="Gruppieren 5"/>
          <p:cNvGrpSpPr/>
          <p:nvPr userDrawn="1"/>
        </p:nvGrpSpPr>
        <p:grpSpPr>
          <a:xfrm>
            <a:off x="821228" y="4015579"/>
            <a:ext cx="7069352" cy="1615663"/>
            <a:chOff x="615921" y="3011683"/>
            <a:chExt cx="5302014" cy="1211747"/>
          </a:xfrm>
        </p:grpSpPr>
        <p:sp>
          <p:nvSpPr>
            <p:cNvPr id="10" name="Textfeld 9"/>
            <p:cNvSpPr txBox="1"/>
            <p:nvPr userDrawn="1"/>
          </p:nvSpPr>
          <p:spPr>
            <a:xfrm>
              <a:off x="4279935" y="3011684"/>
              <a:ext cx="1638000" cy="1211746"/>
            </a:xfrm>
            <a:prstGeom prst="rect">
              <a:avLst/>
            </a:prstGeom>
            <a:noFill/>
            <a:ln>
              <a:noFill/>
            </a:ln>
          </p:spPr>
          <p:txBody>
            <a:bodyPr wrap="square" lIns="90000" tIns="90000" rIns="90000" bIns="90000" rtlCol="0" anchor="t" anchorCtr="0">
              <a:noAutofit/>
            </a:bodyPr>
            <a:lstStyle/>
            <a:p>
              <a:r>
                <a:rPr lang="de-CH" sz="1333" b="1" kern="1200">
                  <a:solidFill>
                    <a:schemeClr val="tx1"/>
                  </a:solidFill>
                  <a:latin typeface="Verdana" panose="020B0604030504040204" pitchFamily="34" charset="0"/>
                  <a:ea typeface="Verdana" panose="020B0604030504040204" pitchFamily="34" charset="0"/>
                  <a:cs typeface="Verdana" panose="020B0604030504040204" pitchFamily="34" charset="0"/>
                </a:rPr>
                <a:t>Genf</a:t>
              </a:r>
            </a:p>
            <a:p>
              <a:r>
                <a:rPr lang="de-CH" sz="1333">
                  <a:solidFill>
                    <a:schemeClr val="tx1"/>
                  </a:solidFill>
                  <a:latin typeface="Verdana" panose="020B0604030504040204" pitchFamily="34" charset="0"/>
                  <a:ea typeface="Verdana" panose="020B0604030504040204" pitchFamily="34" charset="0"/>
                  <a:cs typeface="Verdana" panose="020B0604030504040204" pitchFamily="34" charset="0"/>
                </a:rPr>
                <a:t>Rue du Cloître 2-4</a:t>
              </a:r>
            </a:p>
            <a:p>
              <a:r>
                <a:rPr lang="de-CH" sz="1333">
                  <a:solidFill>
                    <a:schemeClr val="tx1"/>
                  </a:solidFill>
                  <a:latin typeface="Verdana" panose="020B0604030504040204" pitchFamily="34" charset="0"/>
                  <a:ea typeface="Verdana" panose="020B0604030504040204" pitchFamily="34" charset="0"/>
                  <a:cs typeface="Verdana" panose="020B0604030504040204" pitchFamily="34" charset="0"/>
                </a:rPr>
                <a:t>Postfach</a:t>
              </a:r>
            </a:p>
            <a:p>
              <a:r>
                <a:rPr lang="de-CH" sz="1333">
                  <a:solidFill>
                    <a:schemeClr val="tx1"/>
                  </a:solidFill>
                  <a:latin typeface="Verdana" panose="020B0604030504040204" pitchFamily="34" charset="0"/>
                  <a:ea typeface="Verdana" panose="020B0604030504040204" pitchFamily="34" charset="0"/>
                  <a:cs typeface="Verdana" panose="020B0604030504040204" pitchFamily="34" charset="0"/>
                </a:rPr>
                <a:t>1211 Genf 3, Schweiz</a:t>
              </a:r>
            </a:p>
            <a:p>
              <a:r>
                <a:rPr lang="de-CH" sz="1333">
                  <a:solidFill>
                    <a:schemeClr val="tx1"/>
                  </a:solidFill>
                  <a:latin typeface="Verdana" panose="020B0604030504040204" pitchFamily="34" charset="0"/>
                  <a:ea typeface="Verdana" panose="020B0604030504040204" pitchFamily="34" charset="0"/>
                  <a:cs typeface="Verdana" panose="020B0604030504040204" pitchFamily="34" charset="0"/>
                </a:rPr>
                <a:t>T +41 58 211 35 00</a:t>
              </a:r>
            </a:p>
          </p:txBody>
        </p:sp>
        <p:sp>
          <p:nvSpPr>
            <p:cNvPr id="2" name="Textfeld 1"/>
            <p:cNvSpPr txBox="1"/>
            <p:nvPr userDrawn="1"/>
          </p:nvSpPr>
          <p:spPr>
            <a:xfrm>
              <a:off x="2360514" y="3011684"/>
              <a:ext cx="1638000" cy="1182518"/>
            </a:xfrm>
            <a:prstGeom prst="rect">
              <a:avLst/>
            </a:prstGeom>
            <a:noFill/>
            <a:ln>
              <a:noFill/>
            </a:ln>
          </p:spPr>
          <p:txBody>
            <a:bodyPr wrap="square" tIns="90000" bIns="90000" rtlCol="0">
              <a:spAutoFit/>
            </a:bodyPr>
            <a:lstStyle/>
            <a:p>
              <a:r>
                <a:rPr lang="de-CH" sz="1333" b="1">
                  <a:latin typeface="Verdana" panose="020B0604030504040204" pitchFamily="34" charset="0"/>
                  <a:ea typeface="Verdana" panose="020B0604030504040204" pitchFamily="34" charset="0"/>
                  <a:cs typeface="Verdana" panose="020B0604030504040204" pitchFamily="34" charset="0"/>
                </a:rPr>
                <a:t>Basel</a:t>
              </a:r>
            </a:p>
            <a:p>
              <a:r>
                <a:rPr lang="de-CH" sz="1333">
                  <a:latin typeface="Verdana" panose="020B0604030504040204" pitchFamily="34" charset="0"/>
                  <a:ea typeface="Verdana" panose="020B0604030504040204" pitchFamily="34" charset="0"/>
                  <a:cs typeface="Verdana" panose="020B0604030504040204" pitchFamily="34" charset="0"/>
                </a:rPr>
                <a:t>Aeschenvorstadt 4</a:t>
              </a:r>
            </a:p>
            <a:p>
              <a:r>
                <a:rPr lang="de-CH" sz="1333">
                  <a:latin typeface="Verdana" panose="020B0604030504040204" pitchFamily="34" charset="0"/>
                  <a:ea typeface="Verdana" panose="020B0604030504040204" pitchFamily="34" charset="0"/>
                  <a:cs typeface="Verdana" panose="020B0604030504040204" pitchFamily="34" charset="0"/>
                </a:rPr>
                <a:t>Postfach</a:t>
              </a:r>
            </a:p>
            <a:p>
              <a:r>
                <a:rPr lang="de-CH" sz="1333">
                  <a:latin typeface="Verdana" panose="020B0604030504040204" pitchFamily="34" charset="0"/>
                  <a:ea typeface="Verdana" panose="020B0604030504040204" pitchFamily="34" charset="0"/>
                  <a:cs typeface="Verdana" panose="020B0604030504040204" pitchFamily="34" charset="0"/>
                </a:rPr>
                <a:t>4010 Basel, Schweiz</a:t>
              </a:r>
            </a:p>
            <a:p>
              <a:r>
                <a:rPr lang="de-CH" sz="1333">
                  <a:latin typeface="Verdana" panose="020B0604030504040204" pitchFamily="34" charset="0"/>
                  <a:ea typeface="Verdana" panose="020B0604030504040204" pitchFamily="34" charset="0"/>
                  <a:cs typeface="Verdana" panose="020B0604030504040204" pitchFamily="34" charset="0"/>
                </a:rPr>
                <a:t>T +41 58 211 33 00</a:t>
              </a:r>
            </a:p>
            <a:p>
              <a:endParaRPr lang="de-CH" sz="24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extfeld 2"/>
            <p:cNvSpPr txBox="1"/>
            <p:nvPr userDrawn="1"/>
          </p:nvSpPr>
          <p:spPr>
            <a:xfrm>
              <a:off x="615921" y="3011683"/>
              <a:ext cx="1636072" cy="992291"/>
            </a:xfrm>
            <a:prstGeom prst="rect">
              <a:avLst/>
            </a:prstGeom>
            <a:noFill/>
            <a:ln>
              <a:noFill/>
            </a:ln>
          </p:spPr>
          <p:txBody>
            <a:bodyPr wrap="square" rtlCol="0">
              <a:spAutoFit/>
            </a:bodyPr>
            <a:lstStyle/>
            <a:p>
              <a:r>
                <a:rPr lang="de-CH" sz="1333" b="1">
                  <a:latin typeface="Verdana" panose="020B0604030504040204" pitchFamily="34" charset="0"/>
                  <a:ea typeface="Verdana" panose="020B0604030504040204" pitchFamily="34" charset="0"/>
                  <a:cs typeface="Verdana" panose="020B0604030504040204" pitchFamily="34" charset="0"/>
                </a:rPr>
                <a:t>Zürich</a:t>
              </a:r>
            </a:p>
            <a:p>
              <a:r>
                <a:rPr lang="de-CH" sz="1333">
                  <a:latin typeface="Verdana" panose="020B0604030504040204" pitchFamily="34" charset="0"/>
                  <a:ea typeface="Verdana" panose="020B0604030504040204" pitchFamily="34" charset="0"/>
                  <a:cs typeface="Verdana" panose="020B0604030504040204" pitchFamily="34" charset="0"/>
                </a:rPr>
                <a:t>Schützengasse 1</a:t>
              </a:r>
            </a:p>
            <a:p>
              <a:r>
                <a:rPr lang="de-CH" sz="1333">
                  <a:latin typeface="Verdana" panose="020B0604030504040204" pitchFamily="34" charset="0"/>
                  <a:ea typeface="Verdana" panose="020B0604030504040204" pitchFamily="34" charset="0"/>
                  <a:cs typeface="Verdana" panose="020B0604030504040204" pitchFamily="34" charset="0"/>
                </a:rPr>
                <a:t>Postfach</a:t>
              </a:r>
            </a:p>
            <a:p>
              <a:r>
                <a:rPr lang="de-CH" sz="1333">
                  <a:latin typeface="Verdana" panose="020B0604030504040204" pitchFamily="34" charset="0"/>
                  <a:ea typeface="Verdana" panose="020B0604030504040204" pitchFamily="34" charset="0"/>
                  <a:cs typeface="Verdana" panose="020B0604030504040204" pitchFamily="34" charset="0"/>
                </a:rPr>
                <a:t>8021 Zürich, Schweiz</a:t>
              </a:r>
            </a:p>
            <a:p>
              <a:r>
                <a:rPr lang="de-CH" sz="1333">
                  <a:latin typeface="Verdana" panose="020B0604030504040204" pitchFamily="34" charset="0"/>
                  <a:ea typeface="Verdana" panose="020B0604030504040204" pitchFamily="34" charset="0"/>
                  <a:cs typeface="Verdana" panose="020B0604030504040204" pitchFamily="34" charset="0"/>
                </a:rPr>
                <a:t>T +41 58 211 34 00</a:t>
              </a:r>
            </a:p>
            <a:p>
              <a:endParaRPr lang="de-CH" sz="1333">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extfeld 3"/>
            <p:cNvSpPr txBox="1"/>
            <p:nvPr userDrawn="1"/>
          </p:nvSpPr>
          <p:spPr>
            <a:xfrm>
              <a:off x="630566" y="3922874"/>
              <a:ext cx="1638000" cy="223090"/>
            </a:xfrm>
            <a:prstGeom prst="rect">
              <a:avLst/>
            </a:prstGeom>
            <a:noFill/>
            <a:ln>
              <a:noFill/>
            </a:ln>
          </p:spPr>
          <p:txBody>
            <a:bodyPr wrap="square" rtlCol="0">
              <a:spAutoFit/>
            </a:bodyPr>
            <a:lstStyle/>
            <a:p>
              <a:r>
                <a:rPr lang="de-CH" sz="1333">
                  <a:latin typeface="Verdana" panose="020B0604030504040204" pitchFamily="34" charset="0"/>
                  <a:ea typeface="Verdana" panose="020B0604030504040204" pitchFamily="34" charset="0"/>
                  <a:cs typeface="Verdana" panose="020B0604030504040204" pitchFamily="34" charset="0"/>
                </a:rPr>
                <a:t>www.vischer.com</a:t>
              </a:r>
            </a:p>
          </p:txBody>
        </p:sp>
      </p:grpSp>
      <p:sp>
        <p:nvSpPr>
          <p:cNvPr id="8" name="Titel 7">
            <a:extLst>
              <a:ext uri="{FF2B5EF4-FFF2-40B4-BE49-F238E27FC236}">
                <a16:creationId xmlns:a16="http://schemas.microsoft.com/office/drawing/2014/main" id="{F01881D9-4452-4777-B43B-E88BB6082C80}"/>
              </a:ext>
            </a:extLst>
          </p:cNvPr>
          <p:cNvSpPr>
            <a:spLocks noGrp="1"/>
          </p:cNvSpPr>
          <p:nvPr>
            <p:ph type="title"/>
          </p:nvPr>
        </p:nvSpPr>
        <p:spPr/>
        <p:txBody>
          <a:bodyPr/>
          <a:lstStyle/>
          <a:p>
            <a:r>
              <a:rPr lang="de-DE"/>
              <a:t>Mastertitelformat bearbeiten</a:t>
            </a:r>
            <a:endParaRPr lang="de-CH"/>
          </a:p>
        </p:txBody>
      </p:sp>
    </p:spTree>
    <p:extLst>
      <p:ext uri="{BB962C8B-B14F-4D97-AF65-F5344CB8AC3E}">
        <p14:creationId xmlns:p14="http://schemas.microsoft.com/office/powerpoint/2010/main" val="1874263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5644" y="116992"/>
            <a:ext cx="9200477" cy="1163271"/>
          </a:xfrm>
        </p:spPr>
        <p:txBody>
          <a:bodyPr>
            <a:normAutofit/>
          </a:bodyPr>
          <a:lstStyle>
            <a:lvl1pPr>
              <a:defRPr sz="4000">
                <a:solidFill>
                  <a:srgbClr val="CB333B"/>
                </a:solidFill>
              </a:defRPr>
            </a:lvl1pPr>
          </a:lstStyle>
          <a:p>
            <a:r>
              <a:rPr lang="en-US"/>
              <a:t>Click to edit Master title style</a:t>
            </a:r>
          </a:p>
        </p:txBody>
      </p:sp>
      <p:sp>
        <p:nvSpPr>
          <p:cNvPr id="3" name="Content Placeholder 2"/>
          <p:cNvSpPr>
            <a:spLocks noGrp="1"/>
          </p:cNvSpPr>
          <p:nvPr>
            <p:ph idx="1"/>
          </p:nvPr>
        </p:nvSpPr>
        <p:spPr>
          <a:xfrm>
            <a:off x="633352" y="1512278"/>
            <a:ext cx="10972800" cy="4923692"/>
          </a:xfrm>
        </p:spPr>
        <p:txBody>
          <a:bodyPr/>
          <a:lstStyle>
            <a:lvl1pPr marL="457200" indent="-457200">
              <a:defRPr>
                <a:solidFill>
                  <a:srgbClr val="54585A"/>
                </a:solidFill>
              </a:defRPr>
            </a:lvl1pPr>
            <a:lvl2pPr marL="914400" indent="-457200">
              <a:buFont typeface="Arial" pitchFamily="34" charset="0"/>
              <a:buChar char="–"/>
              <a:defRPr>
                <a:solidFill>
                  <a:srgbClr val="54585A"/>
                </a:solidFill>
              </a:defRPr>
            </a:lvl2pPr>
            <a:lvl3pPr marL="1371600" indent="-457200">
              <a:buFont typeface="Wingdings" panose="05000000000000000000" pitchFamily="2" charset="2"/>
              <a:buChar char="§"/>
              <a:defRPr>
                <a:solidFill>
                  <a:srgbClr val="54585A"/>
                </a:solidFill>
              </a:defRPr>
            </a:lvl3pPr>
            <a:lvl4pPr marL="1828800" indent="-457200">
              <a:buFont typeface="Courier New" panose="02070309020205020404" pitchFamily="49" charset="0"/>
              <a:buChar char="o"/>
              <a:defRPr>
                <a:solidFill>
                  <a:srgbClr val="54585A"/>
                </a:solidFill>
              </a:defRPr>
            </a:lvl4pPr>
            <a:lvl5pPr marL="2286000" indent="-457200">
              <a:buFont typeface="Wingdings" panose="05000000000000000000" pitchFamily="2" charset="2"/>
              <a:buChar char="Ø"/>
              <a:defRPr>
                <a:solidFill>
                  <a:srgbClr val="54585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5CFD9D-9FF6-41F7-AB93-9B66CA52087E}" type="datetimeFigureOut">
              <a:rPr lang="en-US" smtClean="0"/>
              <a:t>10/4/2023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800" b="0"/>
            </a:lvl1pPr>
          </a:lstStyle>
          <a:p>
            <a:fld id="{57ADBFCB-918C-48F4-B73B-70257A5120C0}" type="slidenum">
              <a:rPr lang="en-US" smtClean="0"/>
              <a:t>‹#›</a:t>
            </a:fld>
            <a:endParaRPr lang="en-US"/>
          </a:p>
        </p:txBody>
      </p:sp>
      <p:cxnSp>
        <p:nvCxnSpPr>
          <p:cNvPr id="14" name="Straight Connector 13"/>
          <p:cNvCxnSpPr/>
          <p:nvPr/>
        </p:nvCxnSpPr>
        <p:spPr>
          <a:xfrm>
            <a:off x="635000" y="1371600"/>
            <a:ext cx="10998200" cy="0"/>
          </a:xfrm>
          <a:prstGeom prst="line">
            <a:avLst/>
          </a:prstGeom>
          <a:ln>
            <a:solidFill>
              <a:srgbClr val="54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4325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2"/>
          <p:cNvSpPr>
            <a:spLocks noGrp="1"/>
          </p:cNvSpPr>
          <p:nvPr userDrawn="1">
            <p:ph type="pic" sz="quarter" idx="13"/>
          </p:nvPr>
        </p:nvSpPr>
        <p:spPr>
          <a:xfrm>
            <a:off x="6356556" y="899652"/>
            <a:ext cx="5835444" cy="5648632"/>
          </a:xfrm>
        </p:spPr>
        <p:txBody>
          <a:bodyPr/>
          <a:lstStyle>
            <a:lvl1pPr marL="0" indent="0">
              <a:buFontTx/>
              <a:buNone/>
              <a:defRPr/>
            </a:lvl1pPr>
          </a:lstStyle>
          <a:p>
            <a:r>
              <a:rPr lang="en-US"/>
              <a:t>Click icon to add picture</a:t>
            </a:r>
          </a:p>
        </p:txBody>
      </p:sp>
      <p:pic>
        <p:nvPicPr>
          <p:cNvPr id="6" name="Picture 5">
            <a:extLst>
              <a:ext uri="{FF2B5EF4-FFF2-40B4-BE49-F238E27FC236}">
                <a16:creationId xmlns:a16="http://schemas.microsoft.com/office/drawing/2014/main" id="{7ADFD3CC-5CF9-4B6F-8A42-A506D232DE77}"/>
              </a:ext>
            </a:extLst>
          </p:cNvPr>
          <p:cNvPicPr>
            <a:picLocks noChangeAspect="1"/>
          </p:cNvPicPr>
          <p:nvPr userDrawn="1"/>
        </p:nvPicPr>
        <p:blipFill>
          <a:blip r:embed="rId2"/>
          <a:srcRect/>
          <a:stretch>
            <a:fillRect/>
          </a:stretch>
        </p:blipFill>
        <p:spPr>
          <a:xfrm>
            <a:off x="0" y="228919"/>
            <a:ext cx="6179573" cy="1549739"/>
          </a:xfrm>
          <a:prstGeom prst="rect">
            <a:avLst/>
          </a:prstGeom>
        </p:spPr>
      </p:pic>
      <p:sp>
        <p:nvSpPr>
          <p:cNvPr id="2" name="Rectangle 1">
            <a:extLst>
              <a:ext uri="{FF2B5EF4-FFF2-40B4-BE49-F238E27FC236}">
                <a16:creationId xmlns:a16="http://schemas.microsoft.com/office/drawing/2014/main" id="{D953A718-6329-4B34-86D2-0936CB0DEEC8}"/>
              </a:ext>
            </a:extLst>
          </p:cNvPr>
          <p:cNvSpPr/>
          <p:nvPr userDrawn="1"/>
        </p:nvSpPr>
        <p:spPr>
          <a:xfrm>
            <a:off x="0" y="0"/>
            <a:ext cx="12192000" cy="214337"/>
          </a:xfrm>
          <a:prstGeom prst="rect">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6">
            <a:extLst>
              <a:ext uri="{FF2B5EF4-FFF2-40B4-BE49-F238E27FC236}">
                <a16:creationId xmlns:a16="http://schemas.microsoft.com/office/drawing/2014/main" id="{B0D52E44-B8BF-420D-86BD-442D3408FE8B}"/>
              </a:ext>
            </a:extLst>
          </p:cNvPr>
          <p:cNvSpPr>
            <a:spLocks noGrp="1"/>
          </p:cNvSpPr>
          <p:nvPr>
            <p:ph type="body" sz="quarter" idx="19" hasCustomPrompt="1"/>
          </p:nvPr>
        </p:nvSpPr>
        <p:spPr>
          <a:xfrm>
            <a:off x="354861" y="4324904"/>
            <a:ext cx="5740400" cy="860426"/>
          </a:xfrm>
        </p:spPr>
        <p:txBody>
          <a:bodyPr/>
          <a:lstStyle>
            <a:lvl1pPr marL="0" indent="0">
              <a:buNone/>
              <a:defRPr sz="2000">
                <a:solidFill>
                  <a:srgbClr val="007788"/>
                </a:solidFill>
              </a:defRPr>
            </a:lvl1pPr>
          </a:lstStyle>
          <a:p>
            <a:pPr lvl="0"/>
            <a:r>
              <a:rPr lang="en-US"/>
              <a:t>Click to add Subhead</a:t>
            </a:r>
          </a:p>
        </p:txBody>
      </p:sp>
      <p:sp>
        <p:nvSpPr>
          <p:cNvPr id="10" name="Text Placeholder 17">
            <a:extLst>
              <a:ext uri="{FF2B5EF4-FFF2-40B4-BE49-F238E27FC236}">
                <a16:creationId xmlns:a16="http://schemas.microsoft.com/office/drawing/2014/main" id="{E5855E9B-A886-4655-B80D-C165053DF040}"/>
              </a:ext>
            </a:extLst>
          </p:cNvPr>
          <p:cNvSpPr>
            <a:spLocks noGrp="1"/>
          </p:cNvSpPr>
          <p:nvPr>
            <p:ph type="body" sz="quarter" idx="20" hasCustomPrompt="1"/>
          </p:nvPr>
        </p:nvSpPr>
        <p:spPr>
          <a:xfrm>
            <a:off x="354861" y="3081791"/>
            <a:ext cx="5740400" cy="860425"/>
          </a:xfrm>
        </p:spPr>
        <p:txBody>
          <a:bodyPr>
            <a:normAutofit/>
          </a:bodyPr>
          <a:lstStyle>
            <a:lvl1pPr marL="0" indent="0">
              <a:spcBef>
                <a:spcPct val="0"/>
              </a:spcBef>
              <a:buFontTx/>
              <a:buNone/>
              <a:defRPr lang="en-US" sz="3200" b="1" kern="1200">
                <a:solidFill>
                  <a:srgbClr val="54585A"/>
                </a:solidFill>
                <a:latin typeface="Arial" pitchFamily="34" charset="0"/>
                <a:ea typeface="+mj-ea"/>
                <a:cs typeface="Arial" pitchFamily="34" charset="0"/>
              </a:defRPr>
            </a:lvl1pPr>
          </a:lstStyle>
          <a:p>
            <a:pPr lvl="0"/>
            <a:r>
              <a:rPr lang="en-US"/>
              <a:t>Click to add a one or </a:t>
            </a:r>
            <a:br>
              <a:rPr lang="en-US"/>
            </a:br>
            <a:r>
              <a:rPr lang="en-US"/>
              <a:t>two line headline</a:t>
            </a:r>
          </a:p>
        </p:txBody>
      </p:sp>
      <p:sp>
        <p:nvSpPr>
          <p:cNvPr id="11" name="Text Placeholder 19">
            <a:extLst>
              <a:ext uri="{FF2B5EF4-FFF2-40B4-BE49-F238E27FC236}">
                <a16:creationId xmlns:a16="http://schemas.microsoft.com/office/drawing/2014/main" id="{164CA637-C854-4668-ADBD-490BC96B2BAC}"/>
              </a:ext>
            </a:extLst>
          </p:cNvPr>
          <p:cNvSpPr>
            <a:spLocks noGrp="1"/>
          </p:cNvSpPr>
          <p:nvPr>
            <p:ph type="body" sz="quarter" idx="21" hasCustomPrompt="1"/>
          </p:nvPr>
        </p:nvSpPr>
        <p:spPr>
          <a:xfrm>
            <a:off x="354861" y="5436634"/>
            <a:ext cx="5824538" cy="412623"/>
          </a:xfrm>
        </p:spPr>
        <p:txBody>
          <a:bodyPr>
            <a:normAutofit/>
          </a:bodyPr>
          <a:lstStyle>
            <a:lvl1pPr marL="0" indent="0">
              <a:buNone/>
              <a:defRPr lang="en-US" sz="1800" b="1" kern="1200" smtClean="0">
                <a:solidFill>
                  <a:srgbClr val="CB333B"/>
                </a:solidFill>
                <a:latin typeface="Arial" pitchFamily="34" charset="0"/>
                <a:ea typeface="+mj-ea"/>
                <a:cs typeface="Arial" pitchFamily="34" charset="0"/>
              </a:defRPr>
            </a:lvl1pPr>
          </a:lstStyle>
          <a:p>
            <a:pPr lvl="0"/>
            <a:r>
              <a:rPr lang="en-US"/>
              <a:t>Click to add FIRSTNAME LASTNAME</a:t>
            </a:r>
          </a:p>
        </p:txBody>
      </p:sp>
      <p:sp>
        <p:nvSpPr>
          <p:cNvPr id="12" name="Text Placeholder 19">
            <a:extLst>
              <a:ext uri="{FF2B5EF4-FFF2-40B4-BE49-F238E27FC236}">
                <a16:creationId xmlns:a16="http://schemas.microsoft.com/office/drawing/2014/main" id="{1FA27519-CF5F-4D5D-8D0F-D180867E3472}"/>
              </a:ext>
            </a:extLst>
          </p:cNvPr>
          <p:cNvSpPr>
            <a:spLocks noGrp="1"/>
          </p:cNvSpPr>
          <p:nvPr>
            <p:ph type="body" sz="quarter" idx="22" hasCustomPrompt="1"/>
          </p:nvPr>
        </p:nvSpPr>
        <p:spPr>
          <a:xfrm>
            <a:off x="354861" y="5994678"/>
            <a:ext cx="5824538" cy="412623"/>
          </a:xfrm>
        </p:spPr>
        <p:txBody>
          <a:bodyPr>
            <a:normAutofit/>
          </a:bodyPr>
          <a:lstStyle>
            <a:lvl1pPr marL="0" indent="0">
              <a:buNone/>
              <a:defRPr lang="en-US" sz="1800" b="0" kern="1200" smtClean="0">
                <a:solidFill>
                  <a:srgbClr val="54585A"/>
                </a:solidFill>
                <a:latin typeface="Arial" pitchFamily="34" charset="0"/>
                <a:ea typeface="+mj-ea"/>
                <a:cs typeface="Arial" pitchFamily="34" charset="0"/>
              </a:defRPr>
            </a:lvl1pPr>
          </a:lstStyle>
          <a:p>
            <a:pPr lvl="0"/>
            <a:r>
              <a:rPr lang="en-US"/>
              <a:t>Click to add date</a:t>
            </a:r>
          </a:p>
        </p:txBody>
      </p:sp>
    </p:spTree>
    <p:extLst>
      <p:ext uri="{BB962C8B-B14F-4D97-AF65-F5344CB8AC3E}">
        <p14:creationId xmlns:p14="http://schemas.microsoft.com/office/powerpoint/2010/main" val="14626736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5AD55452-365D-47DC-A610-BC386DE88619}"/>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28" name="Slide Number Placeholder 5"/>
          <p:cNvSpPr>
            <a:spLocks noGrp="1"/>
          </p:cNvSpPr>
          <p:nvPr>
            <p:ph type="sldNum" sz="quarter" idx="12"/>
          </p:nvPr>
        </p:nvSpPr>
        <p:spPr>
          <a:xfrm>
            <a:off x="0" y="6693653"/>
            <a:ext cx="533400" cy="193781"/>
          </a:xfrm>
        </p:spPr>
        <p:txBody>
          <a:bodyPr/>
          <a:lstStyle>
            <a:lvl1pPr algn="ctr">
              <a:defRPr sz="800" b="0">
                <a:solidFill>
                  <a:srgbClr val="54585A"/>
                </a:solidFill>
              </a:defRPr>
            </a:lvl1pPr>
          </a:lstStyle>
          <a:p>
            <a:fld id="{895C34BC-CED8-4E15-A283-F8157D62C0C6}" type="slidenum">
              <a:rPr lang="en-US" smtClean="0"/>
              <a:t>‹#›</a:t>
            </a:fld>
            <a:endParaRPr lang="en-US"/>
          </a:p>
        </p:txBody>
      </p:sp>
      <p:pic>
        <p:nvPicPr>
          <p:cNvPr id="8" name="Picture 7" descr="A picture containing graphical user interface&#10;&#10;Description automatically generated">
            <a:extLst>
              <a:ext uri="{FF2B5EF4-FFF2-40B4-BE49-F238E27FC236}">
                <a16:creationId xmlns:a16="http://schemas.microsoft.com/office/drawing/2014/main" id="{EC215D0C-8D8A-4C60-95AB-E5F36133B4D9}"/>
              </a:ext>
            </a:extLst>
          </p:cNvPr>
          <p:cNvPicPr>
            <a:picLocks noChangeAspect="1"/>
          </p:cNvPicPr>
          <p:nvPr userDrawn="1"/>
        </p:nvPicPr>
        <p:blipFill>
          <a:blip r:embed="rId3"/>
          <a:srcRect/>
          <a:stretch>
            <a:fillRect/>
          </a:stretch>
        </p:blipFill>
        <p:spPr>
          <a:xfrm>
            <a:off x="0" y="0"/>
            <a:ext cx="12192000" cy="750511"/>
          </a:xfrm>
          <a:prstGeom prst="rect">
            <a:avLst/>
          </a:prstGeom>
        </p:spPr>
      </p:pic>
      <p:sp>
        <p:nvSpPr>
          <p:cNvPr id="10" name="Picture Placeholder 2">
            <a:extLst>
              <a:ext uri="{FF2B5EF4-FFF2-40B4-BE49-F238E27FC236}">
                <a16:creationId xmlns:a16="http://schemas.microsoft.com/office/drawing/2014/main" id="{795DCEBB-3652-4019-B165-2B74578A3A0C}"/>
              </a:ext>
            </a:extLst>
          </p:cNvPr>
          <p:cNvSpPr>
            <a:spLocks noGrp="1"/>
          </p:cNvSpPr>
          <p:nvPr>
            <p:ph type="pic" sz="quarter" idx="13"/>
          </p:nvPr>
        </p:nvSpPr>
        <p:spPr>
          <a:xfrm>
            <a:off x="8625840" y="809205"/>
            <a:ext cx="3566160" cy="5753027"/>
          </a:xfrm>
        </p:spPr>
        <p:txBody>
          <a:bodyPr/>
          <a:lstStyle>
            <a:lvl1pPr marL="0" indent="0">
              <a:buFontTx/>
              <a:buNone/>
              <a:defRPr/>
            </a:lvl1pPr>
          </a:lstStyle>
          <a:p>
            <a:r>
              <a:rPr lang="en-US"/>
              <a:t>Click icon to add picture</a:t>
            </a:r>
          </a:p>
        </p:txBody>
      </p:sp>
      <p:sp>
        <p:nvSpPr>
          <p:cNvPr id="5" name="Text Placeholder 4">
            <a:extLst>
              <a:ext uri="{FF2B5EF4-FFF2-40B4-BE49-F238E27FC236}">
                <a16:creationId xmlns:a16="http://schemas.microsoft.com/office/drawing/2014/main" id="{CB817F89-0170-4431-BA01-016890A0E26B}"/>
              </a:ext>
            </a:extLst>
          </p:cNvPr>
          <p:cNvSpPr>
            <a:spLocks noGrp="1"/>
          </p:cNvSpPr>
          <p:nvPr>
            <p:ph type="body" sz="quarter" idx="14"/>
          </p:nvPr>
        </p:nvSpPr>
        <p:spPr>
          <a:xfrm>
            <a:off x="533400" y="271462"/>
            <a:ext cx="7886700" cy="1428751"/>
          </a:xfrm>
        </p:spPr>
        <p:txBody>
          <a:bodyPr>
            <a:normAutofit/>
          </a:bodyPr>
          <a:lstStyle>
            <a:lvl1pPr marL="0" indent="0">
              <a:buFontTx/>
              <a:buNone/>
              <a:defRPr lang="en-US" sz="4000" kern="1200" smtClean="0">
                <a:solidFill>
                  <a:srgbClr val="007788"/>
                </a:solidFill>
                <a:latin typeface="Arial" pitchFamily="34" charset="0"/>
                <a:ea typeface="+mj-ea"/>
                <a:cs typeface="Arial" pitchFamily="34" charset="0"/>
              </a:defRPr>
            </a:lvl1pPr>
            <a:lvl2pPr marL="457200" indent="0">
              <a:buNone/>
              <a:defRPr/>
            </a:lvl2pPr>
          </a:lstStyle>
          <a:p>
            <a:pPr lvl="0"/>
            <a:r>
              <a:rPr lang="en-US"/>
              <a:t>Click to edit Master text styles</a:t>
            </a:r>
          </a:p>
        </p:txBody>
      </p:sp>
      <p:sp>
        <p:nvSpPr>
          <p:cNvPr id="19" name="Content Placeholder 3">
            <a:extLst>
              <a:ext uri="{FF2B5EF4-FFF2-40B4-BE49-F238E27FC236}">
                <a16:creationId xmlns:a16="http://schemas.microsoft.com/office/drawing/2014/main" id="{5BBD5E00-7095-4DBA-8251-A5AC326E06E7}"/>
              </a:ext>
            </a:extLst>
          </p:cNvPr>
          <p:cNvSpPr>
            <a:spLocks noGrp="1"/>
          </p:cNvSpPr>
          <p:nvPr>
            <p:ph sz="half" idx="2"/>
          </p:nvPr>
        </p:nvSpPr>
        <p:spPr>
          <a:xfrm>
            <a:off x="533400" y="1971675"/>
            <a:ext cx="7886699" cy="4459288"/>
          </a:xfrm>
        </p:spPr>
        <p:txBody>
          <a:bodyPr>
            <a:normAutofit/>
          </a:bodyPr>
          <a:lstStyle>
            <a:lvl1pPr marL="457200" indent="-457200">
              <a:buClr>
                <a:srgbClr val="54585A"/>
              </a:buClr>
              <a:buFont typeface="Wingdings" panose="05000000000000000000" pitchFamily="2" charset="2"/>
              <a:buChar char="§"/>
              <a:defRPr sz="3200">
                <a:solidFill>
                  <a:srgbClr val="54585A"/>
                </a:solidFill>
              </a:defRPr>
            </a:lvl1pPr>
            <a:lvl2pPr>
              <a:buClr>
                <a:srgbClr val="54585A"/>
              </a:buClr>
              <a:defRPr sz="3200">
                <a:solidFill>
                  <a:srgbClr val="54585A"/>
                </a:solidFill>
              </a:defRPr>
            </a:lvl2pPr>
            <a:lvl3pPr>
              <a:buClr>
                <a:srgbClr val="54585A"/>
              </a:buClr>
              <a:defRPr sz="2800">
                <a:solidFill>
                  <a:srgbClr val="54585A"/>
                </a:solidFill>
              </a:defRPr>
            </a:lvl3pPr>
            <a:lvl4pPr marL="1828800" indent="-457200">
              <a:buClr>
                <a:srgbClr val="54585A"/>
              </a:buClr>
              <a:buFont typeface="Courier New" panose="02070309020205020404" pitchFamily="49" charset="0"/>
              <a:buChar char="o"/>
              <a:defRPr sz="2400">
                <a:solidFill>
                  <a:srgbClr val="54585A"/>
                </a:solidFill>
              </a:defRPr>
            </a:lvl4pPr>
            <a:lvl5pPr marL="2286000" indent="-457200">
              <a:buClr>
                <a:srgbClr val="54585A"/>
              </a:buClr>
              <a:buFont typeface="Wingdings" panose="05000000000000000000" pitchFamily="2" charset="2"/>
              <a:buChar char="v"/>
              <a:defRPr sz="24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5124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533401" y="1722682"/>
            <a:ext cx="5486400" cy="639762"/>
          </a:xfrm>
        </p:spPr>
        <p:txBody>
          <a:bodyPr anchor="b">
            <a:noAutofit/>
          </a:bodyPr>
          <a:lstStyle>
            <a:lvl1pPr marL="0" indent="0">
              <a:buNone/>
              <a:defRPr sz="2400" b="1">
                <a:solidFill>
                  <a:srgbClr val="5458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p:cNvSpPr>
            <a:spLocks noGrp="1"/>
          </p:cNvSpPr>
          <p:nvPr>
            <p:ph sz="half" idx="2"/>
          </p:nvPr>
        </p:nvSpPr>
        <p:spPr>
          <a:xfrm>
            <a:off x="533401" y="2479675"/>
            <a:ext cx="5486400" cy="3951288"/>
          </a:xfrm>
        </p:spPr>
        <p:txBody>
          <a:bodyPr/>
          <a:lstStyle>
            <a:lvl1pPr marL="457200" indent="-457200">
              <a:buClr>
                <a:srgbClr val="54585A"/>
              </a:buClr>
              <a:buFont typeface="Wingdings" panose="05000000000000000000" pitchFamily="2" charset="2"/>
              <a:buChar char="§"/>
              <a:defRPr sz="2200">
                <a:solidFill>
                  <a:srgbClr val="54585A"/>
                </a:solidFill>
              </a:defRPr>
            </a:lvl1pPr>
            <a:lvl2pPr>
              <a:buClr>
                <a:srgbClr val="54585A"/>
              </a:buClr>
              <a:defRPr sz="2000">
                <a:solidFill>
                  <a:srgbClr val="54585A"/>
                </a:solidFill>
              </a:defRPr>
            </a:lvl2pPr>
            <a:lvl3pPr>
              <a:buClr>
                <a:srgbClr val="54585A"/>
              </a:buClr>
              <a:defRPr sz="1800">
                <a:solidFill>
                  <a:srgbClr val="54585A"/>
                </a:solidFill>
              </a:defRPr>
            </a:lvl3pPr>
            <a:lvl4pPr marL="1828800" indent="-457200">
              <a:buClr>
                <a:srgbClr val="54585A"/>
              </a:buClr>
              <a:buFont typeface="Courier New" panose="02070309020205020404" pitchFamily="49" charset="0"/>
              <a:buChar char="o"/>
              <a:defRPr sz="1600">
                <a:solidFill>
                  <a:srgbClr val="54585A"/>
                </a:solidFill>
              </a:defRPr>
            </a:lvl4pPr>
            <a:lvl5pPr marL="2286000" indent="-457200">
              <a:buClr>
                <a:srgbClr val="54585A"/>
              </a:buClr>
              <a:buFont typeface="Wingdings" panose="05000000000000000000" pitchFamily="2" charset="2"/>
              <a:buChar char="v"/>
              <a:defRPr sz="16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392055" y="1734405"/>
            <a:ext cx="5486400" cy="639762"/>
          </a:xfrm>
        </p:spPr>
        <p:txBody>
          <a:bodyPr anchor="b">
            <a:normAutofit/>
          </a:bodyPr>
          <a:lstStyle>
            <a:lvl1pPr marL="0" indent="0">
              <a:buNone/>
              <a:defRPr sz="2400" b="1">
                <a:solidFill>
                  <a:srgbClr val="5458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p:cNvSpPr>
            <a:spLocks noGrp="1"/>
          </p:cNvSpPr>
          <p:nvPr>
            <p:ph sz="quarter" idx="4"/>
          </p:nvPr>
        </p:nvSpPr>
        <p:spPr>
          <a:xfrm>
            <a:off x="6407687" y="2485292"/>
            <a:ext cx="5486400" cy="3950677"/>
          </a:xfrm>
        </p:spPr>
        <p:txBody>
          <a:bodyPr/>
          <a:lstStyle>
            <a:lvl1pPr marL="457200" indent="-457200">
              <a:buClr>
                <a:srgbClr val="54585A"/>
              </a:buClr>
              <a:buFont typeface="Wingdings" panose="05000000000000000000" pitchFamily="2" charset="2"/>
              <a:buChar char="§"/>
              <a:defRPr sz="2200">
                <a:solidFill>
                  <a:srgbClr val="54585A"/>
                </a:solidFill>
              </a:defRPr>
            </a:lvl1pPr>
            <a:lvl2pPr>
              <a:buClr>
                <a:srgbClr val="54585A"/>
              </a:buClr>
              <a:defRPr sz="2000">
                <a:solidFill>
                  <a:srgbClr val="54585A"/>
                </a:solidFill>
              </a:defRPr>
            </a:lvl2pPr>
            <a:lvl3pPr>
              <a:buClr>
                <a:srgbClr val="54585A"/>
              </a:buClr>
              <a:defRPr sz="1800">
                <a:solidFill>
                  <a:srgbClr val="54585A"/>
                </a:solidFill>
              </a:defRPr>
            </a:lvl3pPr>
            <a:lvl4pPr marL="1828800" indent="-457200">
              <a:buClr>
                <a:srgbClr val="54585A"/>
              </a:buClr>
              <a:buFont typeface="Courier New" panose="02070309020205020404" pitchFamily="49" charset="0"/>
              <a:buChar char="o"/>
              <a:defRPr sz="1600">
                <a:solidFill>
                  <a:srgbClr val="54585A"/>
                </a:solidFill>
              </a:defRPr>
            </a:lvl4pPr>
            <a:lvl5pPr marL="2286000" indent="-457200">
              <a:buClr>
                <a:srgbClr val="54585A"/>
              </a:buClr>
              <a:buFont typeface="Wingdings" panose="05000000000000000000" pitchFamily="2" charset="2"/>
              <a:buChar char="v"/>
              <a:defRPr sz="16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graphical user interface&#10;&#10;Description automatically generated">
            <a:extLst>
              <a:ext uri="{FF2B5EF4-FFF2-40B4-BE49-F238E27FC236}">
                <a16:creationId xmlns:a16="http://schemas.microsoft.com/office/drawing/2014/main" id="{10DD6FA6-07EC-4C8E-BFEE-1FD6C5EFFA79}"/>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10" name="Slide Number Placeholder 5">
            <a:extLst>
              <a:ext uri="{FF2B5EF4-FFF2-40B4-BE49-F238E27FC236}">
                <a16:creationId xmlns:a16="http://schemas.microsoft.com/office/drawing/2014/main" id="{414155DC-5024-47DF-98D4-02731F5BF123}"/>
              </a:ext>
            </a:extLst>
          </p:cNvPr>
          <p:cNvSpPr>
            <a:spLocks noGrp="1"/>
          </p:cNvSpPr>
          <p:nvPr>
            <p:ph type="sldNum" sz="quarter" idx="12"/>
          </p:nvPr>
        </p:nvSpPr>
        <p:spPr>
          <a:xfrm>
            <a:off x="0" y="6675365"/>
            <a:ext cx="533400" cy="193781"/>
          </a:xfrm>
        </p:spPr>
        <p:txBody>
          <a:bodyPr/>
          <a:lstStyle>
            <a:lvl1pPr algn="ctr">
              <a:defRPr sz="800" b="0">
                <a:solidFill>
                  <a:srgbClr val="54585A"/>
                </a:solidFill>
              </a:defRPr>
            </a:lvl1pPr>
          </a:lstStyle>
          <a:p>
            <a:fld id="{895C34BC-CED8-4E15-A283-F8157D62C0C6}" type="slidenum">
              <a:rPr lang="en-US" smtClean="0"/>
              <a:t>‹#›</a:t>
            </a:fld>
            <a:endParaRPr lang="en-US"/>
          </a:p>
        </p:txBody>
      </p:sp>
      <p:pic>
        <p:nvPicPr>
          <p:cNvPr id="11" name="Picture 10" descr="A picture containing graphical user interface&#10;&#10;Description automatically generated">
            <a:extLst>
              <a:ext uri="{FF2B5EF4-FFF2-40B4-BE49-F238E27FC236}">
                <a16:creationId xmlns:a16="http://schemas.microsoft.com/office/drawing/2014/main" id="{61361163-6ED3-439D-AB2A-D2EEF0D10F5C}"/>
              </a:ext>
            </a:extLst>
          </p:cNvPr>
          <p:cNvPicPr>
            <a:picLocks noChangeAspect="1"/>
          </p:cNvPicPr>
          <p:nvPr userDrawn="1"/>
        </p:nvPicPr>
        <p:blipFill>
          <a:blip r:embed="rId3"/>
          <a:srcRect/>
          <a:stretch>
            <a:fillRect/>
          </a:stretch>
        </p:blipFill>
        <p:spPr>
          <a:xfrm>
            <a:off x="0" y="0"/>
            <a:ext cx="12192000" cy="750511"/>
          </a:xfrm>
          <a:prstGeom prst="rect">
            <a:avLst/>
          </a:prstGeom>
        </p:spPr>
      </p:pic>
      <p:sp>
        <p:nvSpPr>
          <p:cNvPr id="12" name="Text Placeholder 4">
            <a:extLst>
              <a:ext uri="{FF2B5EF4-FFF2-40B4-BE49-F238E27FC236}">
                <a16:creationId xmlns:a16="http://schemas.microsoft.com/office/drawing/2014/main" id="{6F9580BA-4DA4-4983-9421-DC43E54620B3}"/>
              </a:ext>
            </a:extLst>
          </p:cNvPr>
          <p:cNvSpPr>
            <a:spLocks noGrp="1"/>
          </p:cNvSpPr>
          <p:nvPr>
            <p:ph type="body" sz="quarter" idx="14"/>
          </p:nvPr>
        </p:nvSpPr>
        <p:spPr>
          <a:xfrm>
            <a:off x="533400" y="271462"/>
            <a:ext cx="7886700" cy="1428751"/>
          </a:xfrm>
        </p:spPr>
        <p:txBody>
          <a:bodyPr>
            <a:normAutofit/>
          </a:bodyPr>
          <a:lstStyle>
            <a:lvl1pPr marL="0" indent="0">
              <a:buFontTx/>
              <a:buNone/>
              <a:defRPr lang="en-US" sz="4000" kern="1200" smtClean="0">
                <a:solidFill>
                  <a:srgbClr val="007788"/>
                </a:solidFill>
                <a:latin typeface="Arial" pitchFamily="34" charset="0"/>
                <a:ea typeface="+mj-ea"/>
                <a:cs typeface="Arial"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0308593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pic>
        <p:nvPicPr>
          <p:cNvPr id="2" name="Picture 1" descr="A picture containing graphical user interface&#10;&#10;Description automatically generated">
            <a:extLst>
              <a:ext uri="{FF2B5EF4-FFF2-40B4-BE49-F238E27FC236}">
                <a16:creationId xmlns:a16="http://schemas.microsoft.com/office/drawing/2014/main" id="{646E209A-C8C8-4049-B41C-FCA6C9FFA81A}"/>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3" name="Slide Number Placeholder 5">
            <a:extLst>
              <a:ext uri="{FF2B5EF4-FFF2-40B4-BE49-F238E27FC236}">
                <a16:creationId xmlns:a16="http://schemas.microsoft.com/office/drawing/2014/main" id="{B031FB48-27E7-41A7-BE7E-D3314BD5AD78}"/>
              </a:ext>
            </a:extLst>
          </p:cNvPr>
          <p:cNvSpPr>
            <a:spLocks noGrp="1"/>
          </p:cNvSpPr>
          <p:nvPr>
            <p:ph type="sldNum" sz="quarter" idx="12"/>
          </p:nvPr>
        </p:nvSpPr>
        <p:spPr>
          <a:xfrm>
            <a:off x="0" y="6675365"/>
            <a:ext cx="533400" cy="193781"/>
          </a:xfrm>
        </p:spPr>
        <p:txBody>
          <a:bodyPr/>
          <a:lstStyle>
            <a:lvl1pPr algn="ctr">
              <a:defRPr sz="800" b="0">
                <a:solidFill>
                  <a:srgbClr val="54585A"/>
                </a:solidFill>
              </a:defRPr>
            </a:lvl1pPr>
          </a:lstStyle>
          <a:p>
            <a:fld id="{895C34BC-CED8-4E15-A283-F8157D62C0C6}" type="slidenum">
              <a:rPr lang="en-US" smtClean="0"/>
              <a:t>‹#›</a:t>
            </a:fld>
            <a:endParaRPr lang="en-US"/>
          </a:p>
        </p:txBody>
      </p:sp>
      <p:pic>
        <p:nvPicPr>
          <p:cNvPr id="4" name="Picture 3" descr="A picture containing graphical user interface&#10;&#10;Description automatically generated">
            <a:extLst>
              <a:ext uri="{FF2B5EF4-FFF2-40B4-BE49-F238E27FC236}">
                <a16:creationId xmlns:a16="http://schemas.microsoft.com/office/drawing/2014/main" id="{91211BDD-1874-4601-892B-BEDD47C3B8FF}"/>
              </a:ext>
            </a:extLst>
          </p:cNvPr>
          <p:cNvPicPr>
            <a:picLocks noChangeAspect="1"/>
          </p:cNvPicPr>
          <p:nvPr userDrawn="1"/>
        </p:nvPicPr>
        <p:blipFill>
          <a:blip r:embed="rId3"/>
          <a:srcRect/>
          <a:stretch>
            <a:fillRect/>
          </a:stretch>
        </p:blipFill>
        <p:spPr>
          <a:xfrm>
            <a:off x="0" y="0"/>
            <a:ext cx="12192000" cy="750511"/>
          </a:xfrm>
          <a:prstGeom prst="rect">
            <a:avLst/>
          </a:prstGeom>
        </p:spPr>
      </p:pic>
    </p:spTree>
    <p:extLst>
      <p:ext uri="{BB962C8B-B14F-4D97-AF65-F5344CB8AC3E}">
        <p14:creationId xmlns:p14="http://schemas.microsoft.com/office/powerpoint/2010/main" val="3052078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Separator Page Option 1">
    <p:spTree>
      <p:nvGrpSpPr>
        <p:cNvPr id="1" name=""/>
        <p:cNvGrpSpPr/>
        <p:nvPr/>
      </p:nvGrpSpPr>
      <p:grpSpPr>
        <a:xfrm>
          <a:off x="0" y="0"/>
          <a:ext cx="0" cy="0"/>
          <a:chOff x="0" y="0"/>
          <a:chExt cx="0" cy="0"/>
        </a:xfrm>
      </p:grpSpPr>
      <p:sp>
        <p:nvSpPr>
          <p:cNvPr id="2" name="Title 1"/>
          <p:cNvSpPr>
            <a:spLocks noGrp="1"/>
          </p:cNvSpPr>
          <p:nvPr userDrawn="1">
            <p:ph type="ctrTitle"/>
          </p:nvPr>
        </p:nvSpPr>
        <p:spPr>
          <a:xfrm>
            <a:off x="914400" y="1274641"/>
            <a:ext cx="10363200" cy="1470025"/>
          </a:xfrm>
        </p:spPr>
        <p:txBody>
          <a:bodyPr/>
          <a:lstStyle>
            <a:lvl1pPr algn="ctr">
              <a:defRPr/>
            </a:lvl1pPr>
          </a:lstStyle>
          <a:p>
            <a:r>
              <a:rPr lang="en-US"/>
              <a:t>Click to edit Master title style</a:t>
            </a:r>
          </a:p>
        </p:txBody>
      </p:sp>
      <p:sp>
        <p:nvSpPr>
          <p:cNvPr id="3" name="Subtitle 2"/>
          <p:cNvSpPr>
            <a:spLocks noGrp="1"/>
          </p:cNvSpPr>
          <p:nvPr userDrawn="1">
            <p:ph type="subTitle" idx="1"/>
          </p:nvPr>
        </p:nvSpPr>
        <p:spPr>
          <a:xfrm>
            <a:off x="1781908" y="3358662"/>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1" name="Title 1"/>
          <p:cNvSpPr txBox="1"/>
          <p:nvPr userDrawn="1"/>
        </p:nvSpPr>
        <p:spPr>
          <a:xfrm>
            <a:off x="914400" y="1274641"/>
            <a:ext cx="1036320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rgbClr val="54585A"/>
                </a:solidFill>
                <a:latin typeface="Arial" pitchFamily="34" charset="0"/>
                <a:ea typeface="+mj-ea"/>
                <a:cs typeface="Arial" pitchFamily="34" charset="0"/>
              </a:defRPr>
            </a:lvl1pPr>
          </a:lstStyle>
          <a:p>
            <a:endParaRPr lang="en-US" sz="4400"/>
          </a:p>
        </p:txBody>
      </p:sp>
      <p:sp>
        <p:nvSpPr>
          <p:cNvPr id="22" name="Subtitle 2"/>
          <p:cNvSpPr txBox="1"/>
          <p:nvPr userDrawn="1"/>
        </p:nvSpPr>
        <p:spPr>
          <a:xfrm>
            <a:off x="1781908" y="3358662"/>
            <a:ext cx="8534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tx1"/>
              </a:buClr>
              <a:buFont typeface="Arial" pitchFamily="34" charset="0"/>
              <a:buNone/>
              <a:defRPr sz="3200" kern="1200">
                <a:solidFill>
                  <a:srgbClr val="54585A"/>
                </a:solidFill>
                <a:latin typeface="Arial" pitchFamily="34" charset="0"/>
                <a:ea typeface="+mn-ea"/>
                <a:cs typeface="Arial" pitchFamily="34" charset="0"/>
              </a:defRPr>
            </a:lvl1pPr>
            <a:lvl2pPr marL="457200" indent="0" algn="ctr" defTabSz="914400" rtl="0" eaLnBrk="1" latinLnBrk="0" hangingPunct="1">
              <a:spcBef>
                <a:spcPct val="20000"/>
              </a:spcBef>
              <a:buClr>
                <a:schemeClr val="tx1"/>
              </a:buClr>
              <a:buFont typeface="Arial" pitchFamily="34" charset="0"/>
              <a:buNone/>
              <a:defRPr sz="28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Clr>
                <a:schemeClr val="tx1"/>
              </a:buClr>
              <a:buFont typeface="Arial" pitchFamily="34" charset="0"/>
              <a:buNone/>
              <a:defRPr sz="2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Clr>
                <a:schemeClr val="tx1"/>
              </a:buClr>
              <a:buFont typeface="Arial" pitchFamily="34" charset="0"/>
              <a:buNone/>
              <a:defRPr sz="20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Clr>
                <a:schemeClr val="tx1"/>
              </a:buClr>
              <a:buFont typeface="Arial"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3200"/>
          </a:p>
        </p:txBody>
      </p:sp>
      <p:sp>
        <p:nvSpPr>
          <p:cNvPr id="27" name="Slide Number Placeholder 5">
            <a:extLst>
              <a:ext uri="{FF2B5EF4-FFF2-40B4-BE49-F238E27FC236}">
                <a16:creationId xmlns:a16="http://schemas.microsoft.com/office/drawing/2014/main" id="{B4799134-595D-4A19-A4D0-5DFE202BA27A}"/>
              </a:ext>
            </a:extLst>
          </p:cNvPr>
          <p:cNvSpPr>
            <a:spLocks noGrp="1"/>
          </p:cNvSpPr>
          <p:nvPr>
            <p:ph type="sldNum" sz="quarter" idx="12"/>
          </p:nvPr>
        </p:nvSpPr>
        <p:spPr>
          <a:xfrm>
            <a:off x="-1" y="6662456"/>
            <a:ext cx="500064" cy="249983"/>
          </a:xfrm>
        </p:spPr>
        <p:txBody>
          <a:bodyPr/>
          <a:lstStyle>
            <a:lvl1pPr algn="ctr">
              <a:defRPr sz="800" b="0">
                <a:solidFill>
                  <a:srgbClr val="54585A"/>
                </a:solidFill>
                <a:latin typeface="Arial" panose="020B0604020202020204" pitchFamily="34" charset="0"/>
                <a:cs typeface="Arial" panose="020B0604020202020204" pitchFamily="34" charset="0"/>
              </a:defRPr>
            </a:lvl1pPr>
          </a:lstStyle>
          <a:p>
            <a:fld id="{895C34BC-CED8-4E15-A283-F8157D62C0C6}" type="slidenum">
              <a:rPr lang="en-US" smtClean="0"/>
              <a:t>‹#›</a:t>
            </a:fld>
            <a:endParaRPr lang="en-US"/>
          </a:p>
        </p:txBody>
      </p:sp>
      <p:pic>
        <p:nvPicPr>
          <p:cNvPr id="9" name="Picture 8" descr="A picture containing graphical user interface&#10;&#10;Description automatically generated">
            <a:extLst>
              <a:ext uri="{FF2B5EF4-FFF2-40B4-BE49-F238E27FC236}">
                <a16:creationId xmlns:a16="http://schemas.microsoft.com/office/drawing/2014/main" id="{0BCA921E-416E-4E4F-A663-5CB82D83319D}"/>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10" name="Slide Number Placeholder 5">
            <a:extLst>
              <a:ext uri="{FF2B5EF4-FFF2-40B4-BE49-F238E27FC236}">
                <a16:creationId xmlns:a16="http://schemas.microsoft.com/office/drawing/2014/main" id="{900ED1EB-DDBC-41E1-83E6-7F95CA4084BA}"/>
              </a:ext>
            </a:extLst>
          </p:cNvPr>
          <p:cNvSpPr txBox="1"/>
          <p:nvPr userDrawn="1"/>
        </p:nvSpPr>
        <p:spPr>
          <a:xfrm>
            <a:off x="0" y="6675365"/>
            <a:ext cx="533400" cy="193781"/>
          </a:xfrm>
          <a:prstGeom prst="rect">
            <a:avLst/>
          </a:prstGeom>
        </p:spPr>
        <p:txBody>
          <a:bodyPr vert="horz" lIns="91440" tIns="45720" rIns="91440" bIns="45720" rtlCol="0" anchor="ctr"/>
          <a:lstStyle>
            <a:defPPr>
              <a:defRPr lang="en-US"/>
            </a:defPPr>
            <a:lvl1pPr marL="0" algn="ctr" defTabSz="914400" rtl="0" eaLnBrk="1" latinLnBrk="0" hangingPunct="1">
              <a:defRPr sz="800" b="0" kern="1200">
                <a:solidFill>
                  <a:srgbClr val="54585A"/>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5C34BC-CED8-4E15-A283-F8157D62C0C6}" type="slidenum">
              <a:rPr lang="en-US" smtClean="0"/>
              <a:t>‹#›</a:t>
            </a:fld>
            <a:endParaRPr lang="en-US"/>
          </a:p>
        </p:txBody>
      </p:sp>
      <p:pic>
        <p:nvPicPr>
          <p:cNvPr id="11" name="Picture 10" descr="A picture containing graphical user interface&#10;&#10;Description automatically generated">
            <a:extLst>
              <a:ext uri="{FF2B5EF4-FFF2-40B4-BE49-F238E27FC236}">
                <a16:creationId xmlns:a16="http://schemas.microsoft.com/office/drawing/2014/main" id="{834FB1DD-10F6-4200-B7D3-69B96E0250A2}"/>
              </a:ext>
            </a:extLst>
          </p:cNvPr>
          <p:cNvPicPr>
            <a:picLocks noChangeAspect="1"/>
          </p:cNvPicPr>
          <p:nvPr userDrawn="1"/>
        </p:nvPicPr>
        <p:blipFill>
          <a:blip r:embed="rId3"/>
          <a:srcRect/>
          <a:stretch>
            <a:fillRect/>
          </a:stretch>
        </p:blipFill>
        <p:spPr>
          <a:xfrm>
            <a:off x="0" y="0"/>
            <a:ext cx="12192000" cy="750511"/>
          </a:xfrm>
          <a:prstGeom prst="rect">
            <a:avLst/>
          </a:prstGeom>
        </p:spPr>
      </p:pic>
    </p:spTree>
    <p:extLst>
      <p:ext uri="{BB962C8B-B14F-4D97-AF65-F5344CB8AC3E}">
        <p14:creationId xmlns:p14="http://schemas.microsoft.com/office/powerpoint/2010/main" val="37229776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parator Page Option 2">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CB333B"/>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BCCED857-5061-4A75-91E4-985FC1D44880}"/>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11" name="Text Placeholder 10">
            <a:extLst>
              <a:ext uri="{FF2B5EF4-FFF2-40B4-BE49-F238E27FC236}">
                <a16:creationId xmlns:a16="http://schemas.microsoft.com/office/drawing/2014/main" id="{DD25B8BE-DB61-4FE6-8B0F-B382F5E49D3B}"/>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12818669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parator Page Option 3">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D1333B"/>
            </a:solidFill>
          </a:ln>
        </p:spPr>
        <p:style>
          <a:lnRef idx="1">
            <a:schemeClr val="accent1"/>
          </a:lnRef>
          <a:fillRef idx="0">
            <a:schemeClr val="accent1"/>
          </a:fillRef>
          <a:effectRef idx="0">
            <a:schemeClr val="accent1"/>
          </a:effectRef>
          <a:fontRef idx="minor">
            <a:schemeClr val="tx1"/>
          </a:fontRef>
        </p:style>
      </p:cxnSp>
      <p:sp>
        <p:nvSpPr>
          <p:cNvPr id="5" name="Text Placeholder 8">
            <a:extLst>
              <a:ext uri="{FF2B5EF4-FFF2-40B4-BE49-F238E27FC236}">
                <a16:creationId xmlns:a16="http://schemas.microsoft.com/office/drawing/2014/main" id="{2905C10E-DEC8-4456-99CE-76276007F812}"/>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6" name="Text Placeholder 10">
            <a:extLst>
              <a:ext uri="{FF2B5EF4-FFF2-40B4-BE49-F238E27FC236}">
                <a16:creationId xmlns:a16="http://schemas.microsoft.com/office/drawing/2014/main" id="{0E8E2FC9-660E-429D-A8FA-998974BBEF65}"/>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2680843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parator Page Option 4">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 Placeholder 8">
            <a:extLst>
              <a:ext uri="{FF2B5EF4-FFF2-40B4-BE49-F238E27FC236}">
                <a16:creationId xmlns:a16="http://schemas.microsoft.com/office/drawing/2014/main" id="{E6DEB070-091C-4AFD-9418-26287BB49407}"/>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6" name="Text Placeholder 10">
            <a:extLst>
              <a:ext uri="{FF2B5EF4-FFF2-40B4-BE49-F238E27FC236}">
                <a16:creationId xmlns:a16="http://schemas.microsoft.com/office/drawing/2014/main" id="{5ED67386-8A5E-46A5-8A2C-58573C7DF194}"/>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19764372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parator Page Option 5">
    <p:bg>
      <p:bgPr>
        <a:blipFill dpi="0" rotWithShape="1">
          <a:blip r:embed="rId2">
            <a:lum/>
          </a:blip>
          <a:srcRect/>
          <a:stretch>
            <a:fillRect t="-65000" b="-65000"/>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F200F1E-81E9-4F38-B4D0-8488F9065E12}"/>
              </a:ext>
            </a:extLst>
          </p:cNvPr>
          <p:cNvCxnSpPr/>
          <p:nvPr userDrawn="1"/>
        </p:nvCxnSpPr>
        <p:spPr>
          <a:xfrm>
            <a:off x="1489909" y="1905488"/>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 Placeholder 8">
            <a:extLst>
              <a:ext uri="{FF2B5EF4-FFF2-40B4-BE49-F238E27FC236}">
                <a16:creationId xmlns:a16="http://schemas.microsoft.com/office/drawing/2014/main" id="{30A09BD1-A650-46B6-BE00-01520677820A}"/>
              </a:ext>
            </a:extLst>
          </p:cNvPr>
          <p:cNvSpPr>
            <a:spLocks noGrp="1"/>
          </p:cNvSpPr>
          <p:nvPr>
            <p:ph type="body" sz="quarter" idx="10" hasCustomPrompt="1"/>
          </p:nvPr>
        </p:nvSpPr>
        <p:spPr>
          <a:xfrm>
            <a:off x="1491728" y="1445735"/>
            <a:ext cx="9208546" cy="496561"/>
          </a:xfrm>
          <a:prstGeom prst="rect">
            <a:avLst/>
          </a:prstGeom>
        </p:spPr>
        <p:txBody>
          <a:bodyPr>
            <a:noAutofit/>
          </a:bodyPr>
          <a:lstStyle>
            <a:lvl1pPr marL="0" indent="0" algn="ctr">
              <a:buNone/>
              <a:defRPr sz="2727" b="1">
                <a:solidFill>
                  <a:srgbClr val="CB333B"/>
                </a:solidFill>
                <a:latin typeface="Arial" panose="020B0604020202020204" pitchFamily="34" charset="0"/>
                <a:cs typeface="Arial" panose="020B0604020202020204" pitchFamily="34" charset="0"/>
              </a:defRPr>
            </a:lvl1pPr>
            <a:lvl2pPr>
              <a:defRPr sz="1909">
                <a:solidFill>
                  <a:srgbClr val="C00000"/>
                </a:solidFill>
                <a:latin typeface="Arial" panose="020B0604020202020204" pitchFamily="34" charset="0"/>
                <a:cs typeface="Arial" panose="020B0604020202020204" pitchFamily="34" charset="0"/>
              </a:defRPr>
            </a:lvl2pPr>
            <a:lvl3pPr>
              <a:defRPr sz="1909">
                <a:solidFill>
                  <a:srgbClr val="C00000"/>
                </a:solidFill>
                <a:latin typeface="Arial" panose="020B0604020202020204" pitchFamily="34" charset="0"/>
                <a:cs typeface="Arial" panose="020B0604020202020204" pitchFamily="34" charset="0"/>
              </a:defRPr>
            </a:lvl3pPr>
            <a:lvl4pPr>
              <a:defRPr sz="1909">
                <a:solidFill>
                  <a:srgbClr val="C00000"/>
                </a:solidFill>
                <a:latin typeface="Arial" panose="020B0604020202020204" pitchFamily="34" charset="0"/>
                <a:cs typeface="Arial" panose="020B0604020202020204" pitchFamily="34" charset="0"/>
              </a:defRPr>
            </a:lvl4pPr>
            <a:lvl5pPr>
              <a:defRPr sz="1909">
                <a:solidFill>
                  <a:srgbClr val="C00000"/>
                </a:solidFill>
                <a:latin typeface="Arial" panose="020B0604020202020204" pitchFamily="34" charset="0"/>
                <a:cs typeface="Arial" panose="020B0604020202020204" pitchFamily="34" charset="0"/>
              </a:defRPr>
            </a:lvl5pPr>
          </a:lstStyle>
          <a:p>
            <a:pPr lvl="0"/>
            <a:r>
              <a:rPr lang="en-US"/>
              <a:t>CLICK TO ADD TITLE</a:t>
            </a:r>
          </a:p>
        </p:txBody>
      </p:sp>
      <p:sp>
        <p:nvSpPr>
          <p:cNvPr id="6" name="Text Placeholder 10">
            <a:extLst>
              <a:ext uri="{FF2B5EF4-FFF2-40B4-BE49-F238E27FC236}">
                <a16:creationId xmlns:a16="http://schemas.microsoft.com/office/drawing/2014/main" id="{3A2BC27B-9E2F-4062-8046-1B6B50FA484D}"/>
              </a:ext>
            </a:extLst>
          </p:cNvPr>
          <p:cNvSpPr>
            <a:spLocks noGrp="1"/>
          </p:cNvSpPr>
          <p:nvPr>
            <p:ph type="body" sz="quarter" idx="11" hasCustomPrompt="1"/>
          </p:nvPr>
        </p:nvSpPr>
        <p:spPr>
          <a:xfrm>
            <a:off x="1491728" y="2156197"/>
            <a:ext cx="9208546" cy="373587"/>
          </a:xfrm>
          <a:prstGeom prst="rect">
            <a:avLst/>
          </a:prstGeom>
        </p:spPr>
        <p:txBody>
          <a:bodyPr>
            <a:noAutofit/>
          </a:bodyPr>
          <a:lstStyle>
            <a:lvl1pPr marL="0" indent="0" algn="ctr">
              <a:buNone/>
              <a:defRPr sz="1909">
                <a:solidFill>
                  <a:schemeClr val="bg1"/>
                </a:solidFill>
                <a:latin typeface="Arial" panose="020B0604020202020204" pitchFamily="34" charset="0"/>
                <a:cs typeface="Arial" panose="020B0604020202020204" pitchFamily="34" charset="0"/>
              </a:defRPr>
            </a:lvl1pPr>
            <a:lvl2pPr>
              <a:defRPr sz="1227">
                <a:solidFill>
                  <a:schemeClr val="bg1"/>
                </a:solidFill>
                <a:latin typeface="Arial" panose="020B0604020202020204" pitchFamily="34" charset="0"/>
                <a:cs typeface="Arial" panose="020B0604020202020204" pitchFamily="34" charset="0"/>
              </a:defRPr>
            </a:lvl2pPr>
            <a:lvl3pPr>
              <a:defRPr sz="1227">
                <a:solidFill>
                  <a:schemeClr val="bg1"/>
                </a:solidFill>
                <a:latin typeface="Arial" panose="020B0604020202020204" pitchFamily="34" charset="0"/>
                <a:cs typeface="Arial" panose="020B0604020202020204" pitchFamily="34" charset="0"/>
              </a:defRPr>
            </a:lvl3pPr>
            <a:lvl4pPr>
              <a:defRPr sz="1227">
                <a:solidFill>
                  <a:schemeClr val="bg1"/>
                </a:solidFill>
                <a:latin typeface="Arial" panose="020B0604020202020204" pitchFamily="34" charset="0"/>
                <a:cs typeface="Arial" panose="020B0604020202020204" pitchFamily="34" charset="0"/>
              </a:defRPr>
            </a:lvl4pPr>
            <a:lvl5pPr>
              <a:defRPr sz="1227">
                <a:solidFill>
                  <a:schemeClr val="bg1"/>
                </a:solidFill>
                <a:latin typeface="Arial" panose="020B0604020202020204" pitchFamily="34" charset="0"/>
                <a:cs typeface="Arial" panose="020B0604020202020204" pitchFamily="34" charset="0"/>
              </a:defRPr>
            </a:lvl5pPr>
          </a:lstStyle>
          <a:p>
            <a:pPr lvl="0"/>
            <a:r>
              <a:rPr lang="en-US"/>
              <a:t>Subtitle here if needed</a:t>
            </a:r>
          </a:p>
        </p:txBody>
      </p:sp>
    </p:spTree>
    <p:extLst>
      <p:ext uri="{BB962C8B-B14F-4D97-AF65-F5344CB8AC3E}">
        <p14:creationId xmlns:p14="http://schemas.microsoft.com/office/powerpoint/2010/main" val="32871740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parator Page Option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4425A3B-B287-4955-A1E7-B9123F3488D4}"/>
              </a:ext>
            </a:extLst>
          </p:cNvPr>
          <p:cNvCxnSpPr/>
          <p:nvPr userDrawn="1"/>
        </p:nvCxnSpPr>
        <p:spPr>
          <a:xfrm>
            <a:off x="1564164" y="3382092"/>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0A248CB2-9766-40E3-9AE2-1A3BFFCE26F3}"/>
              </a:ext>
            </a:extLst>
          </p:cNvPr>
          <p:cNvSpPr>
            <a:spLocks noGrp="1"/>
          </p:cNvSpPr>
          <p:nvPr>
            <p:ph type="body" sz="quarter" idx="10" hasCustomPrompt="1"/>
          </p:nvPr>
        </p:nvSpPr>
        <p:spPr>
          <a:xfrm>
            <a:off x="1565982" y="2901465"/>
            <a:ext cx="9208546" cy="444503"/>
          </a:xfrm>
          <a:prstGeom prst="rect">
            <a:avLst/>
          </a:prstGeom>
        </p:spPr>
        <p:txBody>
          <a:bodyPr>
            <a:noAutofit/>
          </a:bodyPr>
          <a:lstStyle>
            <a:lvl1pPr marL="0" indent="0">
              <a:buNone/>
              <a:defRPr sz="2727" b="1">
                <a:solidFill>
                  <a:srgbClr val="D1333B"/>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TITLE</a:t>
            </a:r>
          </a:p>
        </p:txBody>
      </p:sp>
      <p:sp>
        <p:nvSpPr>
          <p:cNvPr id="12" name="Text Placeholder 11">
            <a:extLst>
              <a:ext uri="{FF2B5EF4-FFF2-40B4-BE49-F238E27FC236}">
                <a16:creationId xmlns:a16="http://schemas.microsoft.com/office/drawing/2014/main" id="{6EBAAFD1-71D4-42BD-BC4D-85D25ACAA952}"/>
              </a:ext>
            </a:extLst>
          </p:cNvPr>
          <p:cNvSpPr>
            <a:spLocks noGrp="1"/>
          </p:cNvSpPr>
          <p:nvPr>
            <p:ph type="body" sz="quarter" idx="11" hasCustomPrompt="1"/>
          </p:nvPr>
        </p:nvSpPr>
        <p:spPr>
          <a:xfrm>
            <a:off x="1565982" y="3560863"/>
            <a:ext cx="9208546" cy="455624"/>
          </a:xfrm>
          <a:prstGeom prst="rect">
            <a:avLst/>
          </a:prstGeom>
        </p:spPr>
        <p:txBody>
          <a:bodyPr>
            <a:noAutofit/>
          </a:bodyPr>
          <a:lstStyle>
            <a:lvl1pPr marL="0" indent="0">
              <a:buNone/>
              <a:defRPr sz="1909">
                <a:latin typeface="Arial" panose="020B0604020202020204" pitchFamily="34" charset="0"/>
                <a:cs typeface="Arial" panose="020B0604020202020204" pitchFamily="34" charset="0"/>
              </a:defRPr>
            </a:lvl1pPr>
          </a:lstStyle>
          <a:p>
            <a:pPr lvl="0"/>
            <a:r>
              <a:rPr lang="en-US"/>
              <a:t>Subtitle here if needed</a:t>
            </a:r>
          </a:p>
        </p:txBody>
      </p:sp>
    </p:spTree>
    <p:extLst>
      <p:ext uri="{BB962C8B-B14F-4D97-AF65-F5344CB8AC3E}">
        <p14:creationId xmlns:p14="http://schemas.microsoft.com/office/powerpoint/2010/main" val="2246278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parator Page_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sitting, snow, standing, laying&#10;&#10;Description automatically generated">
            <a:extLst>
              <a:ext uri="{FF2B5EF4-FFF2-40B4-BE49-F238E27FC236}">
                <a16:creationId xmlns:a16="http://schemas.microsoft.com/office/drawing/2014/main" id="{27CE8A10-9C1E-4A5B-9E78-85299C22359D}"/>
              </a:ext>
            </a:extLst>
          </p:cNvPr>
          <p:cNvPicPr>
            <a:picLocks noChangeAspect="1"/>
          </p:cNvPicPr>
          <p:nvPr userDrawn="1"/>
        </p:nvPicPr>
        <p:blipFill>
          <a:blip r:embed="rId3"/>
          <a:srcRect/>
          <a:stretch>
            <a:fillRect/>
          </a:stretch>
        </p:blipFill>
        <p:spPr>
          <a:xfrm>
            <a:off x="6" y="0"/>
            <a:ext cx="443346" cy="249382"/>
          </a:xfrm>
          <a:prstGeom prst="rect">
            <a:avLst/>
          </a:prstGeom>
        </p:spPr>
      </p:pic>
      <p:cxnSp>
        <p:nvCxnSpPr>
          <p:cNvPr id="8" name="Straight Connector 7">
            <a:extLst>
              <a:ext uri="{FF2B5EF4-FFF2-40B4-BE49-F238E27FC236}">
                <a16:creationId xmlns:a16="http://schemas.microsoft.com/office/drawing/2014/main" id="{42C0CE6E-0EE3-47DA-AFC6-2B28F8B972A3}"/>
              </a:ext>
            </a:extLst>
          </p:cNvPr>
          <p:cNvCxnSpPr/>
          <p:nvPr userDrawn="1"/>
        </p:nvCxnSpPr>
        <p:spPr>
          <a:xfrm>
            <a:off x="1489909" y="1905488"/>
            <a:ext cx="921218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D84BBB60-3A14-4EAE-BF3E-867FBA0C2897}"/>
              </a:ext>
            </a:extLst>
          </p:cNvPr>
          <p:cNvSpPr>
            <a:spLocks noGrp="1"/>
          </p:cNvSpPr>
          <p:nvPr>
            <p:ph type="body" sz="quarter" idx="10" hasCustomPrompt="1"/>
          </p:nvPr>
        </p:nvSpPr>
        <p:spPr>
          <a:xfrm>
            <a:off x="1565982" y="1378797"/>
            <a:ext cx="9208546" cy="444503"/>
          </a:xfrm>
          <a:prstGeom prst="rect">
            <a:avLst/>
          </a:prstGeom>
        </p:spPr>
        <p:txBody>
          <a:bodyPr>
            <a:noAutofit/>
          </a:bodyPr>
          <a:lstStyle>
            <a:lvl1pPr marL="0" indent="0">
              <a:buNone/>
              <a:defRPr sz="2727" b="1">
                <a:solidFill>
                  <a:srgbClr val="D1333B"/>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TITLE</a:t>
            </a:r>
          </a:p>
        </p:txBody>
      </p:sp>
      <p:sp>
        <p:nvSpPr>
          <p:cNvPr id="9" name="Text Placeholder 11">
            <a:extLst>
              <a:ext uri="{FF2B5EF4-FFF2-40B4-BE49-F238E27FC236}">
                <a16:creationId xmlns:a16="http://schemas.microsoft.com/office/drawing/2014/main" id="{EB239097-5DBE-48D7-83CC-A323B3C86A90}"/>
              </a:ext>
            </a:extLst>
          </p:cNvPr>
          <p:cNvSpPr>
            <a:spLocks noGrp="1"/>
          </p:cNvSpPr>
          <p:nvPr>
            <p:ph type="body" sz="quarter" idx="11" hasCustomPrompt="1"/>
          </p:nvPr>
        </p:nvSpPr>
        <p:spPr>
          <a:xfrm>
            <a:off x="1565982" y="2038194"/>
            <a:ext cx="9208546" cy="455624"/>
          </a:xfrm>
          <a:prstGeom prst="rect">
            <a:avLst/>
          </a:prstGeom>
        </p:spPr>
        <p:txBody>
          <a:bodyPr>
            <a:noAutofit/>
          </a:bodyPr>
          <a:lstStyle>
            <a:lvl1pPr marL="0" indent="0">
              <a:buNone/>
              <a:defRPr sz="1909">
                <a:latin typeface="Arial" panose="020B0604020202020204" pitchFamily="34" charset="0"/>
                <a:cs typeface="Arial" panose="020B0604020202020204" pitchFamily="34" charset="0"/>
              </a:defRPr>
            </a:lvl1pPr>
          </a:lstStyle>
          <a:p>
            <a:pPr lvl="0"/>
            <a:r>
              <a:rPr lang="en-US"/>
              <a:t>Subtitle here if needed</a:t>
            </a:r>
          </a:p>
        </p:txBody>
      </p:sp>
    </p:spTree>
    <p:extLst>
      <p:ext uri="{BB962C8B-B14F-4D97-AF65-F5344CB8AC3E}">
        <p14:creationId xmlns:p14="http://schemas.microsoft.com/office/powerpoint/2010/main" val="2665666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st Pag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F1DEE3-6CDB-41C0-BF7A-E79385EF422E}"/>
              </a:ext>
            </a:extLst>
          </p:cNvPr>
          <p:cNvSpPr/>
          <p:nvPr userDrawn="1"/>
        </p:nvSpPr>
        <p:spPr>
          <a:xfrm>
            <a:off x="286603" y="5868537"/>
            <a:ext cx="4640239" cy="723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C05C482-9D1D-4601-A239-3A42D6F658C7}"/>
              </a:ext>
            </a:extLst>
          </p:cNvPr>
          <p:cNvSpPr txBox="1"/>
          <p:nvPr userDrawn="1"/>
        </p:nvSpPr>
        <p:spPr>
          <a:xfrm>
            <a:off x="1150583" y="6275223"/>
            <a:ext cx="7252637" cy="276999"/>
          </a:xfrm>
          <a:prstGeom prst="rect">
            <a:avLst/>
          </a:prstGeom>
          <a:noFill/>
        </p:spPr>
        <p:txBody>
          <a:bodyPr wrap="square" rtlCol="0">
            <a:spAutoFit/>
          </a:bodyPr>
          <a:lstStyle/>
          <a:p>
            <a:pPr algn="l"/>
            <a:r>
              <a:rPr lang="en-US" sz="600">
                <a:solidFill>
                  <a:srgbClr val="54585A"/>
                </a:solidFill>
                <a:latin typeface="Arial" pitchFamily="34" charset="0"/>
                <a:cs typeface="Arial" pitchFamily="34" charset="0"/>
              </a:rPr>
              <a:t>These materials have been prepared by Baker &amp; Hostetler LLP for informational purposes only and are not legal advice. The information is not intended to create, and receipt of it does not constitute, </a:t>
            </a:r>
            <a:br>
              <a:rPr lang="en-US" sz="600">
                <a:solidFill>
                  <a:srgbClr val="54585A"/>
                </a:solidFill>
                <a:latin typeface="Arial" pitchFamily="34" charset="0"/>
                <a:cs typeface="Arial" pitchFamily="34" charset="0"/>
              </a:rPr>
            </a:br>
            <a:r>
              <a:rPr lang="en-US" sz="600">
                <a:solidFill>
                  <a:srgbClr val="54585A"/>
                </a:solidFill>
                <a:latin typeface="Arial" pitchFamily="34" charset="0"/>
                <a:cs typeface="Arial" pitchFamily="34" charset="0"/>
              </a:rPr>
              <a:t>a lawyer-client relationship. Readers should not act upon this information without seeking professional counsel. You should consult a lawyer for individual advice regarding your own situation. </a:t>
            </a:r>
          </a:p>
        </p:txBody>
      </p:sp>
      <p:pic>
        <p:nvPicPr>
          <p:cNvPr id="4" name="Picture 3" descr="A picture containing graphical user interface&#10;&#10;Description automatically generated">
            <a:extLst>
              <a:ext uri="{FF2B5EF4-FFF2-40B4-BE49-F238E27FC236}">
                <a16:creationId xmlns:a16="http://schemas.microsoft.com/office/drawing/2014/main" id="{649E321A-C28B-4676-8EBD-4FB5555C4A92}"/>
              </a:ext>
            </a:extLst>
          </p:cNvPr>
          <p:cNvPicPr>
            <a:picLocks noChangeAspect="1"/>
          </p:cNvPicPr>
          <p:nvPr userDrawn="1"/>
        </p:nvPicPr>
        <p:blipFill>
          <a:blip r:embed="rId2"/>
          <a:srcRect/>
          <a:stretch>
            <a:fillRect/>
          </a:stretch>
        </p:blipFill>
        <p:spPr>
          <a:xfrm>
            <a:off x="0" y="6632501"/>
            <a:ext cx="12192000" cy="236645"/>
          </a:xfrm>
          <a:prstGeom prst="rect">
            <a:avLst/>
          </a:prstGeom>
        </p:spPr>
      </p:pic>
      <p:sp>
        <p:nvSpPr>
          <p:cNvPr id="5" name="Slide Number Placeholder 5">
            <a:extLst>
              <a:ext uri="{FF2B5EF4-FFF2-40B4-BE49-F238E27FC236}">
                <a16:creationId xmlns:a16="http://schemas.microsoft.com/office/drawing/2014/main" id="{49618D1A-2007-4EF4-A513-7EBDCF62F3E6}"/>
              </a:ext>
            </a:extLst>
          </p:cNvPr>
          <p:cNvSpPr txBox="1"/>
          <p:nvPr userDrawn="1"/>
        </p:nvSpPr>
        <p:spPr>
          <a:xfrm>
            <a:off x="0" y="6675365"/>
            <a:ext cx="533400" cy="193781"/>
          </a:xfrm>
          <a:prstGeom prst="rect">
            <a:avLst/>
          </a:prstGeom>
        </p:spPr>
        <p:txBody>
          <a:bodyPr/>
          <a:lstStyle>
            <a:defPPr>
              <a:defRPr lang="en-US"/>
            </a:defPPr>
            <a:lvl1pPr marL="0" algn="ctr" defTabSz="914400" rtl="0" eaLnBrk="1" latinLnBrk="0" hangingPunct="1">
              <a:defRPr sz="800" b="0" kern="1200">
                <a:solidFill>
                  <a:srgbClr val="54585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5C34BC-CED8-4E15-A283-F8157D62C0C6}" type="slidenum">
              <a:rPr lang="en-US"/>
              <a:t>‹#›</a:t>
            </a:fld>
            <a:endParaRPr lang="en-US"/>
          </a:p>
        </p:txBody>
      </p:sp>
      <p:grpSp>
        <p:nvGrpSpPr>
          <p:cNvPr id="6" name="Group 5">
            <a:extLst>
              <a:ext uri="{FF2B5EF4-FFF2-40B4-BE49-F238E27FC236}">
                <a16:creationId xmlns:a16="http://schemas.microsoft.com/office/drawing/2014/main" id="{2D52F2BE-DC64-4D2E-B7D8-2EF82AC1ED95}"/>
              </a:ext>
            </a:extLst>
          </p:cNvPr>
          <p:cNvGrpSpPr/>
          <p:nvPr userDrawn="1"/>
        </p:nvGrpSpPr>
        <p:grpSpPr>
          <a:xfrm>
            <a:off x="0" y="2580950"/>
            <a:ext cx="12192000" cy="1666754"/>
            <a:chOff x="0" y="-300941"/>
            <a:chExt cx="12192000" cy="1666754"/>
          </a:xfrm>
        </p:grpSpPr>
        <p:pic>
          <p:nvPicPr>
            <p:cNvPr id="7" name="Picture 6">
              <a:extLst>
                <a:ext uri="{FF2B5EF4-FFF2-40B4-BE49-F238E27FC236}">
                  <a16:creationId xmlns:a16="http://schemas.microsoft.com/office/drawing/2014/main" id="{2568E6DA-50DB-4495-A1DA-D797B1920B97}"/>
                </a:ext>
              </a:extLst>
            </p:cNvPr>
            <p:cNvPicPr>
              <a:picLocks noChangeAspect="1"/>
            </p:cNvPicPr>
            <p:nvPr/>
          </p:nvPicPr>
          <p:blipFill>
            <a:blip r:embed="rId3"/>
            <a:srcRect t="34755" r="64399" b="40938"/>
            <a:stretch>
              <a:fillRect/>
            </a:stretch>
          </p:blipFill>
          <p:spPr>
            <a:xfrm>
              <a:off x="0" y="-300941"/>
              <a:ext cx="4340506" cy="1666754"/>
            </a:xfrm>
            <a:prstGeom prst="rect">
              <a:avLst/>
            </a:prstGeom>
          </p:spPr>
        </p:pic>
        <p:sp>
          <p:nvSpPr>
            <p:cNvPr id="8" name="TextBox 7">
              <a:extLst>
                <a:ext uri="{FF2B5EF4-FFF2-40B4-BE49-F238E27FC236}">
                  <a16:creationId xmlns:a16="http://schemas.microsoft.com/office/drawing/2014/main" id="{270DDABD-047A-402F-B2A3-D8DD2B141521}"/>
                </a:ext>
              </a:extLst>
            </p:cNvPr>
            <p:cNvSpPr txBox="1"/>
            <p:nvPr/>
          </p:nvSpPr>
          <p:spPr>
            <a:xfrm>
              <a:off x="4607926" y="-184761"/>
              <a:ext cx="7584074" cy="1384995"/>
            </a:xfrm>
            <a:prstGeom prst="rect">
              <a:avLst/>
            </a:prstGeom>
            <a:noFill/>
          </p:spPr>
          <p:txBody>
            <a:bodyPr wrap="square" rtlCol="0">
              <a:spAutoFit/>
            </a:bodyPr>
            <a:lstStyle/>
            <a:p>
              <a:pPr>
                <a:spcAft>
                  <a:spcPts val="1800"/>
                </a:spcAft>
              </a:pPr>
              <a:r>
                <a:rPr lang="en-US">
                  <a:solidFill>
                    <a:srgbClr val="54585A"/>
                  </a:solidFill>
                  <a:latin typeface="Arial Narrow" panose="020B0606020202030204" pitchFamily="34" charset="0"/>
                </a:rPr>
                <a:t>Atlanta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Chicago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Cincinnati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Cleveland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Columbus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Costa Mesa</a:t>
              </a:r>
            </a:p>
            <a:p>
              <a:pPr>
                <a:spcAft>
                  <a:spcPts val="1800"/>
                </a:spcAft>
              </a:pPr>
              <a:r>
                <a:rPr lang="en-US">
                  <a:solidFill>
                    <a:srgbClr val="54585A"/>
                  </a:solidFill>
                  <a:latin typeface="Arial Narrow" panose="020B0606020202030204" pitchFamily="34" charset="0"/>
                </a:rPr>
                <a:t>Dallas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Denver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Houston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Los Angeles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New York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Orlando</a:t>
              </a:r>
            </a:p>
            <a:p>
              <a:pPr>
                <a:spcAft>
                  <a:spcPts val="1800"/>
                </a:spcAft>
              </a:pPr>
              <a:r>
                <a:rPr lang="en-US">
                  <a:solidFill>
                    <a:srgbClr val="54585A"/>
                  </a:solidFill>
                  <a:latin typeface="Arial Narrow" panose="020B0606020202030204" pitchFamily="34" charset="0"/>
                </a:rPr>
                <a:t>Philadelphia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San Francisco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Seattle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Washington, D.C.  </a:t>
              </a:r>
              <a:r>
                <a:rPr lang="en-US">
                  <a:solidFill>
                    <a:srgbClr val="D3CDC7"/>
                  </a:solidFill>
                  <a:latin typeface="Arial Narrow" panose="020B0606020202030204" pitchFamily="34" charset="0"/>
                </a:rPr>
                <a:t>|</a:t>
              </a:r>
              <a:r>
                <a:rPr lang="en-US">
                  <a:solidFill>
                    <a:srgbClr val="54585A"/>
                  </a:solidFill>
                  <a:latin typeface="Arial Narrow" panose="020B0606020202030204" pitchFamily="34" charset="0"/>
                </a:rPr>
                <a:t>  Wilmington</a:t>
              </a:r>
            </a:p>
          </p:txBody>
        </p:sp>
      </p:grpSp>
      <p:pic>
        <p:nvPicPr>
          <p:cNvPr id="9" name="Picture 8">
            <a:extLst>
              <a:ext uri="{FF2B5EF4-FFF2-40B4-BE49-F238E27FC236}">
                <a16:creationId xmlns:a16="http://schemas.microsoft.com/office/drawing/2014/main" id="{B9A4A706-DB17-4514-B52D-E12C485AFA66}"/>
              </a:ext>
            </a:extLst>
          </p:cNvPr>
          <p:cNvPicPr>
            <a:picLocks noChangeAspect="1"/>
          </p:cNvPicPr>
          <p:nvPr userDrawn="1"/>
        </p:nvPicPr>
        <p:blipFill>
          <a:blip r:embed="rId4"/>
          <a:srcRect/>
          <a:stretch>
            <a:fillRect/>
          </a:stretch>
        </p:blipFill>
        <p:spPr>
          <a:xfrm>
            <a:off x="8646138" y="5856191"/>
            <a:ext cx="3538094" cy="783242"/>
          </a:xfrm>
          <a:prstGeom prst="rect">
            <a:avLst/>
          </a:prstGeom>
        </p:spPr>
      </p:pic>
    </p:spTree>
    <p:extLst>
      <p:ext uri="{BB962C8B-B14F-4D97-AF65-F5344CB8AC3E}">
        <p14:creationId xmlns:p14="http://schemas.microsoft.com/office/powerpoint/2010/main" val="1517288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9184" y="116991"/>
            <a:ext cx="10956968" cy="133667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49184" y="1518139"/>
            <a:ext cx="10956968" cy="49178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3906" y="6579378"/>
            <a:ext cx="1604489" cy="278622"/>
          </a:xfrm>
          <a:prstGeom prst="rect">
            <a:avLst/>
          </a:prstGeom>
        </p:spPr>
        <p:txBody>
          <a:bodyPr vert="horz" lIns="91440" tIns="45720" rIns="91440" bIns="45720" rtlCol="0" anchor="ctr"/>
          <a:lstStyle>
            <a:lvl1pPr algn="l">
              <a:defRPr sz="1200" b="1">
                <a:solidFill>
                  <a:schemeClr val="bg1"/>
                </a:solidFill>
                <a:latin typeface="Arial" pitchFamily="34" charset="0"/>
                <a:cs typeface="Arial" pitchFamily="34" charset="0"/>
              </a:defRPr>
            </a:lvl1pPr>
          </a:lstStyle>
          <a:p>
            <a:endParaRPr lang="en-US"/>
          </a:p>
        </p:txBody>
      </p:sp>
      <p:sp>
        <p:nvSpPr>
          <p:cNvPr id="5" name="Footer Placeholder 4"/>
          <p:cNvSpPr>
            <a:spLocks noGrp="1"/>
          </p:cNvSpPr>
          <p:nvPr>
            <p:ph type="ftr" sz="quarter" idx="3"/>
          </p:nvPr>
        </p:nvSpPr>
        <p:spPr>
          <a:xfrm>
            <a:off x="4064000" y="6562880"/>
            <a:ext cx="3860800" cy="295121"/>
          </a:xfrm>
          <a:prstGeom prst="rect">
            <a:avLst/>
          </a:prstGeom>
        </p:spPr>
        <p:txBody>
          <a:bodyPr vert="horz" lIns="91440" tIns="45720" rIns="91440" bIns="45720" rtlCol="0" anchor="ctr"/>
          <a:lstStyle>
            <a:lvl1pPr algn="ctr">
              <a:defRPr sz="1200" b="1">
                <a:solidFill>
                  <a:schemeClr val="bg1"/>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4"/>
          </p:nvPr>
        </p:nvSpPr>
        <p:spPr>
          <a:xfrm>
            <a:off x="8737600" y="6562879"/>
            <a:ext cx="2844800" cy="294226"/>
          </a:xfrm>
          <a:prstGeom prst="rect">
            <a:avLst/>
          </a:prstGeom>
        </p:spPr>
        <p:txBody>
          <a:bodyPr vert="horz" lIns="91440" tIns="45720" rIns="91440" bIns="45720" rtlCol="0" anchor="ctr"/>
          <a:lstStyle>
            <a:lvl1pPr algn="r">
              <a:defRPr sz="1200" b="1">
                <a:solidFill>
                  <a:schemeClr val="bg1"/>
                </a:solidFill>
                <a:latin typeface="Arial" pitchFamily="34" charset="0"/>
                <a:cs typeface="Arial" pitchFamily="34" charset="0"/>
              </a:defRPr>
            </a:lvl1pPr>
          </a:lstStyle>
          <a:p>
            <a:fld id="{895C34BC-CED8-4E15-A283-F8157D62C0C6}" type="slidenum">
              <a:rPr lang="en-US" smtClean="0"/>
              <a:t>‹#›</a:t>
            </a:fld>
            <a:endParaRPr lang="en-US"/>
          </a:p>
        </p:txBody>
      </p:sp>
    </p:spTree>
    <p:extLst>
      <p:ext uri="{BB962C8B-B14F-4D97-AF65-F5344CB8AC3E}">
        <p14:creationId xmlns:p14="http://schemas.microsoft.com/office/powerpoint/2010/main" val="715425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8" r:id="rId16"/>
  </p:sldLayoutIdLst>
  <p:hf hdr="0" ftr="0" dt="0"/>
  <p:txStyles>
    <p:titleStyle>
      <a:lvl1pPr algn="l"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457200" indent="-457200" algn="l" defTabSz="914400" rtl="0" eaLnBrk="1" latinLnBrk="0" hangingPunct="1">
        <a:spcBef>
          <a:spcPct val="20000"/>
        </a:spcBef>
        <a:buClr>
          <a:schemeClr val="tx1"/>
        </a:buClr>
        <a:buFont typeface="Arial" pitchFamily="34" charset="0"/>
        <a:buChar char="•"/>
        <a:defRPr sz="3200" kern="1200">
          <a:solidFill>
            <a:schemeClr val="tx1"/>
          </a:solidFill>
          <a:latin typeface="Arial" pitchFamily="34" charset="0"/>
          <a:ea typeface="+mn-ea"/>
          <a:cs typeface="Arial" pitchFamily="34" charset="0"/>
        </a:defRPr>
      </a:lvl1pPr>
      <a:lvl2pPr marL="914400" indent="-457200" algn="l" defTabSz="914400" rtl="0" eaLnBrk="1" latinLnBrk="0" hangingPunct="1">
        <a:spcBef>
          <a:spcPct val="20000"/>
        </a:spcBef>
        <a:buClr>
          <a:schemeClr val="tx1"/>
        </a:buClr>
        <a:buFont typeface="Arial" pitchFamily="34" charset="0"/>
        <a:buChar char="–"/>
        <a:defRPr sz="2800" kern="1200">
          <a:solidFill>
            <a:schemeClr val="tx1"/>
          </a:solidFill>
          <a:latin typeface="Arial" pitchFamily="34" charset="0"/>
          <a:ea typeface="+mn-ea"/>
          <a:cs typeface="Arial" pitchFamily="34" charset="0"/>
        </a:defRPr>
      </a:lvl2pPr>
      <a:lvl3pPr marL="1371600" indent="-457200" algn="l" defTabSz="914400" rtl="0" eaLnBrk="1" latinLnBrk="0" hangingPunct="1">
        <a:spcBef>
          <a:spcPct val="20000"/>
        </a:spcBef>
        <a:buClr>
          <a:schemeClr val="tx1"/>
        </a:buClr>
        <a:buFont typeface="Arial" pitchFamily="34" charset="0"/>
        <a:buChar char="•"/>
        <a:defRPr sz="2400" kern="1200">
          <a:solidFill>
            <a:schemeClr val="tx1"/>
          </a:solidFill>
          <a:latin typeface="Arial" pitchFamily="34" charset="0"/>
          <a:ea typeface="+mn-ea"/>
          <a:cs typeface="Arial" pitchFamily="34" charset="0"/>
        </a:defRPr>
      </a:lvl3pPr>
      <a:lvl4pPr marL="1828800" indent="-457200" algn="l" defTabSz="914400" rtl="0" eaLnBrk="1" latinLnBrk="0" hangingPunct="1">
        <a:spcBef>
          <a:spcPct val="20000"/>
        </a:spcBef>
        <a:buClr>
          <a:schemeClr val="tx1"/>
        </a:buClr>
        <a:buFont typeface="Arial" pitchFamily="34" charset="0"/>
        <a:buChar char="–"/>
        <a:defRPr sz="2000" kern="1200">
          <a:solidFill>
            <a:schemeClr val="tx1"/>
          </a:solidFill>
          <a:latin typeface="Arial" pitchFamily="34" charset="0"/>
          <a:ea typeface="+mn-ea"/>
          <a:cs typeface="Arial" pitchFamily="34" charset="0"/>
        </a:defRPr>
      </a:lvl4pPr>
      <a:lvl5pPr marL="2286000" indent="-457200" algn="l" defTabSz="914400" rtl="0" eaLnBrk="1" latinLnBrk="0" hangingPunct="1">
        <a:spcBef>
          <a:spcPct val="20000"/>
        </a:spcBef>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9184" y="116991"/>
            <a:ext cx="10956968" cy="133667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49184" y="1518139"/>
            <a:ext cx="10956968" cy="49178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3906" y="6579378"/>
            <a:ext cx="1604489" cy="278622"/>
          </a:xfrm>
          <a:prstGeom prst="rect">
            <a:avLst/>
          </a:prstGeom>
        </p:spPr>
        <p:txBody>
          <a:bodyPr vert="horz" lIns="91440" tIns="45720" rIns="91440" bIns="45720" rtlCol="0" anchor="ctr"/>
          <a:lstStyle>
            <a:lvl1pPr algn="l">
              <a:defRPr sz="1200" b="1">
                <a:solidFill>
                  <a:schemeClr val="bg1"/>
                </a:solidFill>
                <a:latin typeface="Arial" pitchFamily="34" charset="0"/>
                <a:cs typeface="Arial" pitchFamily="34" charset="0"/>
              </a:defRPr>
            </a:lvl1pPr>
          </a:lstStyle>
          <a:p>
            <a:endParaRPr lang="en-US"/>
          </a:p>
        </p:txBody>
      </p:sp>
      <p:sp>
        <p:nvSpPr>
          <p:cNvPr id="5" name="Footer Placeholder 4"/>
          <p:cNvSpPr>
            <a:spLocks noGrp="1"/>
          </p:cNvSpPr>
          <p:nvPr>
            <p:ph type="ftr" sz="quarter" idx="3"/>
          </p:nvPr>
        </p:nvSpPr>
        <p:spPr>
          <a:xfrm>
            <a:off x="4064000" y="6562880"/>
            <a:ext cx="3860800" cy="295121"/>
          </a:xfrm>
          <a:prstGeom prst="rect">
            <a:avLst/>
          </a:prstGeom>
        </p:spPr>
        <p:txBody>
          <a:bodyPr vert="horz" lIns="91440" tIns="45720" rIns="91440" bIns="45720" rtlCol="0" anchor="ctr"/>
          <a:lstStyle>
            <a:lvl1pPr algn="ctr">
              <a:defRPr sz="1200" b="1">
                <a:solidFill>
                  <a:schemeClr val="bg1"/>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4"/>
          </p:nvPr>
        </p:nvSpPr>
        <p:spPr>
          <a:xfrm>
            <a:off x="8737600" y="6562879"/>
            <a:ext cx="2844800" cy="294226"/>
          </a:xfrm>
          <a:prstGeom prst="rect">
            <a:avLst/>
          </a:prstGeom>
        </p:spPr>
        <p:txBody>
          <a:bodyPr vert="horz" lIns="91440" tIns="45720" rIns="91440" bIns="45720" rtlCol="0" anchor="ctr"/>
          <a:lstStyle>
            <a:lvl1pPr algn="r">
              <a:defRPr sz="1200" b="1">
                <a:solidFill>
                  <a:schemeClr val="bg1"/>
                </a:solidFill>
                <a:latin typeface="Arial" pitchFamily="34" charset="0"/>
                <a:cs typeface="Arial" pitchFamily="34" charset="0"/>
              </a:defRPr>
            </a:lvl1pPr>
          </a:lstStyle>
          <a:p>
            <a:fld id="{895C34BC-CED8-4E15-A283-F8157D62C0C6}" type="slidenum">
              <a:rPr lang="en-US" smtClean="0"/>
              <a:t>‹#›</a:t>
            </a:fld>
            <a:endParaRPr lang="en-US"/>
          </a:p>
        </p:txBody>
      </p:sp>
    </p:spTree>
    <p:extLst>
      <p:ext uri="{BB962C8B-B14F-4D97-AF65-F5344CB8AC3E}">
        <p14:creationId xmlns:p14="http://schemas.microsoft.com/office/powerpoint/2010/main" val="144751577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hdr="0" ftr="0" dt="0"/>
  <p:txStyles>
    <p:titleStyle>
      <a:lvl1pPr algn="l"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457200" indent="-457200" algn="l" defTabSz="914400" rtl="0" eaLnBrk="1" latinLnBrk="0" hangingPunct="1">
        <a:spcBef>
          <a:spcPct val="20000"/>
        </a:spcBef>
        <a:buClr>
          <a:schemeClr val="tx1"/>
        </a:buClr>
        <a:buFont typeface="Arial" pitchFamily="34" charset="0"/>
        <a:buChar char="•"/>
        <a:defRPr sz="3200" kern="1200">
          <a:solidFill>
            <a:schemeClr val="tx1"/>
          </a:solidFill>
          <a:latin typeface="Arial" pitchFamily="34" charset="0"/>
          <a:ea typeface="+mn-ea"/>
          <a:cs typeface="Arial" pitchFamily="34" charset="0"/>
        </a:defRPr>
      </a:lvl1pPr>
      <a:lvl2pPr marL="914400" indent="-457200" algn="l" defTabSz="914400" rtl="0" eaLnBrk="1" latinLnBrk="0" hangingPunct="1">
        <a:spcBef>
          <a:spcPct val="20000"/>
        </a:spcBef>
        <a:buClr>
          <a:schemeClr val="tx1"/>
        </a:buClr>
        <a:buFont typeface="Arial" pitchFamily="34" charset="0"/>
        <a:buChar char="–"/>
        <a:defRPr sz="2800" kern="1200">
          <a:solidFill>
            <a:schemeClr val="tx1"/>
          </a:solidFill>
          <a:latin typeface="Arial" pitchFamily="34" charset="0"/>
          <a:ea typeface="+mn-ea"/>
          <a:cs typeface="Arial" pitchFamily="34" charset="0"/>
        </a:defRPr>
      </a:lvl2pPr>
      <a:lvl3pPr marL="1371600" indent="-457200" algn="l" defTabSz="914400" rtl="0" eaLnBrk="1" latinLnBrk="0" hangingPunct="1">
        <a:spcBef>
          <a:spcPct val="20000"/>
        </a:spcBef>
        <a:buClr>
          <a:schemeClr val="tx1"/>
        </a:buClr>
        <a:buFont typeface="Arial" pitchFamily="34" charset="0"/>
        <a:buChar char="•"/>
        <a:defRPr sz="2400" kern="1200">
          <a:solidFill>
            <a:schemeClr val="tx1"/>
          </a:solidFill>
          <a:latin typeface="Arial" pitchFamily="34" charset="0"/>
          <a:ea typeface="+mn-ea"/>
          <a:cs typeface="Arial" pitchFamily="34" charset="0"/>
        </a:defRPr>
      </a:lvl3pPr>
      <a:lvl4pPr marL="1828800" indent="-457200" algn="l" defTabSz="914400" rtl="0" eaLnBrk="1" latinLnBrk="0" hangingPunct="1">
        <a:spcBef>
          <a:spcPct val="20000"/>
        </a:spcBef>
        <a:buClr>
          <a:schemeClr val="tx1"/>
        </a:buClr>
        <a:buFont typeface="Arial" pitchFamily="34" charset="0"/>
        <a:buChar char="–"/>
        <a:defRPr sz="2000" kern="1200">
          <a:solidFill>
            <a:schemeClr val="tx1"/>
          </a:solidFill>
          <a:latin typeface="Arial" pitchFamily="34" charset="0"/>
          <a:ea typeface="+mn-ea"/>
          <a:cs typeface="Arial" pitchFamily="34" charset="0"/>
        </a:defRPr>
      </a:lvl4pPr>
      <a:lvl5pPr marL="2286000" indent="-457200" algn="l" defTabSz="914400" rtl="0" eaLnBrk="1" latinLnBrk="0" hangingPunct="1">
        <a:spcBef>
          <a:spcPct val="20000"/>
        </a:spcBef>
        <a:buClr>
          <a:schemeClr val="tx1"/>
        </a:buClr>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8" Type="http://schemas.openxmlformats.org/officeDocument/2006/relationships/hyperlink" Target="https://privacyscore.ch/en" TargetMode="External"/><Relationship Id="rId3" Type="http://schemas.openxmlformats.org/officeDocument/2006/relationships/image" Target="../media/image20.png"/><Relationship Id="rId7" Type="http://schemas.openxmlformats.org/officeDocument/2006/relationships/hyperlink" Target="https://www.vischer.com/en/knowledge/blog/the-new-data-protection-act-dpa-on-just-one-page-39755/" TargetMode="External"/><Relationship Id="rId2"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hyperlink" Target="https://www.rosenthal.ch/downloads/VISCHER-revDPA-Survival-Guide.pdf" TargetMode="External"/><Relationship Id="rId5" Type="http://schemas.openxmlformats.org/officeDocument/2006/relationships/image" Target="../media/image21.png"/><Relationship Id="rId4" Type="http://schemas.openxmlformats.org/officeDocument/2006/relationships/hyperlink" Target="https://www.rosenthal.ch/downloads/VISCHER-revDPA-GDPR-Comparison.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3.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hyperlink" Target="https://www.w3.org/TR/WCAG21/" TargetMode="External"/><Relationship Id="rId2" Type="http://schemas.openxmlformats.org/officeDocument/2006/relationships/hyperlink" Target="https://www.w3.org/TR/WCAG20/" TargetMode="External"/><Relationship Id="rId1" Type="http://schemas.openxmlformats.org/officeDocument/2006/relationships/slideLayout" Target="../slideLayouts/slideLayout18.xml"/><Relationship Id="rId5" Type="http://schemas.openxmlformats.org/officeDocument/2006/relationships/image" Target="../media/image27.jpeg"/><Relationship Id="rId4" Type="http://schemas.openxmlformats.org/officeDocument/2006/relationships/hyperlink" Target="https://www.w3.org/TR/WCAG22/"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w3.org/WAI/WCAG21/Understanding/conformance#levels" TargetMode="External"/><Relationship Id="rId2" Type="http://schemas.openxmlformats.org/officeDocument/2006/relationships/hyperlink" Target="https://www.w3.org/WAI/WCAG21/Understanding/intro#understanding-the-four-principles-of-accessibility" TargetMode="External"/><Relationship Id="rId1" Type="http://schemas.openxmlformats.org/officeDocument/2006/relationships/slideLayout" Target="../slideLayouts/slideLayout19.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hyperlink" Target="http://www.w3.org/WAI/WCAG21/quickref/#seizures-and-physical-reactions" TargetMode="External"/><Relationship Id="rId13" Type="http://schemas.openxmlformats.org/officeDocument/2006/relationships/hyperlink" Target="http://www.w3.org/WAI/WCAG21/quickref/#minimize-error" TargetMode="External"/><Relationship Id="rId3" Type="http://schemas.openxmlformats.org/officeDocument/2006/relationships/hyperlink" Target="http://www.w3.org/WAI/WCAG21/quickref/#media-equiv" TargetMode="External"/><Relationship Id="rId7" Type="http://schemas.openxmlformats.org/officeDocument/2006/relationships/hyperlink" Target="http://www.w3.org/WAI/WCAG21/quickref/#time-limits" TargetMode="External"/><Relationship Id="rId12" Type="http://schemas.openxmlformats.org/officeDocument/2006/relationships/hyperlink" Target="http://www.w3.org/WAI/WCAG21/quickref/#consistent-behavior" TargetMode="External"/><Relationship Id="rId2" Type="http://schemas.openxmlformats.org/officeDocument/2006/relationships/hyperlink" Target="http://www.w3.org/WAI/WCAG21/quickref/#text-equiv" TargetMode="External"/><Relationship Id="rId1" Type="http://schemas.openxmlformats.org/officeDocument/2006/relationships/slideLayout" Target="../slideLayouts/slideLayout18.xml"/><Relationship Id="rId6" Type="http://schemas.openxmlformats.org/officeDocument/2006/relationships/hyperlink" Target="http://www.w3.org/WAI/WCAG21/quickref/#keyboard-operation" TargetMode="External"/><Relationship Id="rId11" Type="http://schemas.openxmlformats.org/officeDocument/2006/relationships/hyperlink" Target="http://www.w3.org/WAI/WCAG21/quickref/#meaning" TargetMode="External"/><Relationship Id="rId5" Type="http://schemas.openxmlformats.org/officeDocument/2006/relationships/hyperlink" Target="http://www.w3.org/WAI/WCAG21/quickref/#visual-audio-contrast" TargetMode="External"/><Relationship Id="rId10" Type="http://schemas.openxmlformats.org/officeDocument/2006/relationships/hyperlink" Target="https://www.w3.org/WAI/WCAG21/quickref/#input-modalities" TargetMode="External"/><Relationship Id="rId4" Type="http://schemas.openxmlformats.org/officeDocument/2006/relationships/hyperlink" Target="http://www.w3.org/WAI/WCAG21/quickref/#content-structure-separation" TargetMode="External"/><Relationship Id="rId9" Type="http://schemas.openxmlformats.org/officeDocument/2006/relationships/hyperlink" Target="http://www.w3.org/WAI/WCAG21/quickref/#navigation-mechanisms" TargetMode="External"/><Relationship Id="rId14" Type="http://schemas.openxmlformats.org/officeDocument/2006/relationships/hyperlink" Target="http://www.w3.org/WAI/WCAG21/quickref/#ensure-compat"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jpe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Orange to yellow gradient">
            <a:extLst>
              <a:ext uri="{FF2B5EF4-FFF2-40B4-BE49-F238E27FC236}">
                <a16:creationId xmlns:a16="http://schemas.microsoft.com/office/drawing/2014/main" id="{B66D9093-2444-31D0-E8E6-3FCF4038D4B6}"/>
              </a:ext>
            </a:extLst>
          </p:cNvPr>
          <p:cNvPicPr>
            <a:picLocks noChangeAspect="1"/>
          </p:cNvPicPr>
          <p:nvPr/>
        </p:nvPicPr>
        <p:blipFill>
          <a:blip r:embed="rId3"/>
          <a:srcRect/>
          <a:stretch>
            <a:fillRect/>
          </a:stretch>
        </p:blipFill>
        <p:spPr>
          <a:xfrm>
            <a:off x="224" y="0"/>
            <a:ext cx="12191551" cy="6858000"/>
          </a:xfrm>
          <a:prstGeom prst="rect">
            <a:avLst/>
          </a:prstGeom>
        </p:spPr>
      </p:pic>
      <p:sp>
        <p:nvSpPr>
          <p:cNvPr id="10" name="Title 1">
            <a:extLst>
              <a:ext uri="{FF2B5EF4-FFF2-40B4-BE49-F238E27FC236}">
                <a16:creationId xmlns:a16="http://schemas.microsoft.com/office/drawing/2014/main" id="{7FFDFE8E-6AD9-1B27-1924-79EF43F2F939}"/>
              </a:ext>
            </a:extLst>
          </p:cNvPr>
          <p:cNvSpPr>
            <a:spLocks noGrp="1"/>
          </p:cNvSpPr>
          <p:nvPr>
            <p:ph type="title"/>
          </p:nvPr>
        </p:nvSpPr>
        <p:spPr>
          <a:xfrm>
            <a:off x="-19797" y="489905"/>
            <a:ext cx="12211571" cy="1163271"/>
          </a:xfrm>
          <a:ln w="25400" cap="flat" algn="ctr">
            <a:noFill/>
            <a:prstDash val="solid"/>
          </a:ln>
        </p:spPr>
        <p:style>
          <a:lnRef idx="2">
            <a:schemeClr val="accent5"/>
          </a:lnRef>
          <a:fillRef idx="1">
            <a:schemeClr val="lt1"/>
          </a:fillRef>
          <a:effectRef idx="0">
            <a:schemeClr val="accent5"/>
          </a:effectRef>
          <a:fontRef idx="minor">
            <a:schemeClr val="dk1"/>
          </a:fontRef>
        </p:style>
        <p:txBody>
          <a:bodyPr>
            <a:normAutofit fontScale="90000"/>
          </a:bodyPr>
          <a:lstStyle/>
          <a:p>
            <a:pPr algn="ctr"/>
            <a:r>
              <a:rPr lang="en-US" b="1">
                <a:solidFill>
                  <a:srgbClr val="C00000"/>
                </a:solidFill>
                <a:latin typeface="+mj-lt"/>
              </a:rPr>
              <a:t>GDPR Compliant…Now What Else Are You Missing?</a:t>
            </a:r>
          </a:p>
        </p:txBody>
      </p:sp>
      <p:pic>
        <p:nvPicPr>
          <p:cNvPr id="5" name="Picture 4">
            <a:extLst>
              <a:ext uri="{FF2B5EF4-FFF2-40B4-BE49-F238E27FC236}">
                <a16:creationId xmlns:a16="http://schemas.microsoft.com/office/drawing/2014/main" id="{E4BC5F0F-2BF4-453B-F712-BAA33E0B4764}"/>
              </a:ext>
            </a:extLst>
          </p:cNvPr>
          <p:cNvPicPr>
            <a:picLocks noChangeAspect="1"/>
          </p:cNvPicPr>
          <p:nvPr/>
        </p:nvPicPr>
        <p:blipFill>
          <a:blip r:embed="rId4"/>
          <a:srcRect/>
          <a:stretch>
            <a:fillRect/>
          </a:stretch>
        </p:blipFill>
        <p:spPr>
          <a:xfrm>
            <a:off x="-19797" y="2055515"/>
            <a:ext cx="12219235" cy="3818511"/>
          </a:xfrm>
          <a:prstGeom prst="rect">
            <a:avLst/>
          </a:prstGeom>
          <a:noFill/>
        </p:spPr>
      </p:pic>
      <p:sp>
        <p:nvSpPr>
          <p:cNvPr id="2" name="Slide Number Placeholder 1">
            <a:extLst>
              <a:ext uri="{FF2B5EF4-FFF2-40B4-BE49-F238E27FC236}">
                <a16:creationId xmlns:a16="http://schemas.microsoft.com/office/drawing/2014/main" id="{8C6966D9-7044-1F0C-9B8F-84F9D21A3BC1}"/>
              </a:ext>
            </a:extLst>
          </p:cNvPr>
          <p:cNvSpPr>
            <a:spLocks noGrp="1"/>
          </p:cNvSpPr>
          <p:nvPr>
            <p:ph type="sldNum" sz="quarter" idx="12"/>
          </p:nvPr>
        </p:nvSpPr>
        <p:spPr>
          <a:xfrm>
            <a:off x="8737600" y="6562879"/>
            <a:ext cx="2844800" cy="294226"/>
          </a:xfrm>
        </p:spPr>
        <p:txBody>
          <a:bodyPr anchor="ctr">
            <a:normAutofit/>
          </a:bodyPr>
          <a:lstStyle/>
          <a:p>
            <a:pPr>
              <a:spcAft>
                <a:spcPts val="600"/>
              </a:spcAft>
            </a:pPr>
            <a:fld id="{895C34BC-CED8-4E15-A283-F8157D62C0C6}" type="slidenum">
              <a:rPr lang="en-US" smtClean="0"/>
              <a:t>1</a:t>
            </a:fld>
            <a:endParaRPr lang="en-US"/>
          </a:p>
        </p:txBody>
      </p:sp>
    </p:spTree>
    <p:extLst>
      <p:ext uri="{BB962C8B-B14F-4D97-AF65-F5344CB8AC3E}">
        <p14:creationId xmlns:p14="http://schemas.microsoft.com/office/powerpoint/2010/main" val="3196509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1"/>
          </p:nvPr>
        </p:nvSpPr>
        <p:spPr>
          <a:xfrm>
            <a:off x="946151" y="2105999"/>
            <a:ext cx="10413999" cy="1943516"/>
          </a:xfrm>
        </p:spPr>
        <p:txBody>
          <a:bodyPr/>
          <a:lstStyle/>
          <a:p>
            <a:pPr>
              <a:spcAft>
                <a:spcPts val="800"/>
              </a:spcAft>
            </a:pPr>
            <a:r>
              <a:rPr lang="de-CH"/>
              <a:t>GDPR Compliance</a:t>
            </a:r>
            <a:r>
              <a:rPr lang="de-DE" spc="167" baseline="-18000">
                <a:solidFill>
                  <a:srgbClr val="DC5F41"/>
                </a:solidFill>
                <a:latin typeface="Verdana" panose="020B0604030504040204" pitchFamily="34" charset="0"/>
                <a:ea typeface="Verdana" panose="020B0604030504040204" pitchFamily="34" charset="0"/>
                <a:cs typeface="Verdana" panose="020B0604030504040204" pitchFamily="34" charset="0"/>
              </a:rPr>
              <a:t>•</a:t>
            </a:r>
            <a:endParaRPr lang="de-CH"/>
          </a:p>
          <a:p>
            <a:pPr>
              <a:spcAft>
                <a:spcPts val="800"/>
              </a:spcAft>
            </a:pPr>
            <a:r>
              <a:rPr lang="de-DE" b="0" i="0" u="none" strike="noStrike">
                <a:solidFill>
                  <a:srgbClr val="DC5F41"/>
                </a:solidFill>
                <a:effectLst/>
              </a:rPr>
              <a:t>Now what else are you missing?</a:t>
            </a:r>
          </a:p>
          <a:p>
            <a:endParaRPr lang="de-CH">
              <a:solidFill>
                <a:srgbClr val="DC5F41"/>
              </a:solidFill>
            </a:endParaRPr>
          </a:p>
        </p:txBody>
      </p:sp>
      <p:sp>
        <p:nvSpPr>
          <p:cNvPr id="8" name="Textplatzhalter 5"/>
          <p:cNvSpPr>
            <a:spLocks noGrp="1"/>
          </p:cNvSpPr>
          <p:nvPr>
            <p:ph type="body" sz="quarter" idx="12"/>
          </p:nvPr>
        </p:nvSpPr>
        <p:spPr/>
        <p:txBody>
          <a:bodyPr/>
          <a:lstStyle/>
          <a:p>
            <a:pPr>
              <a:lnSpc>
                <a:spcPct val="100000"/>
              </a:lnSpc>
            </a:pPr>
            <a:r>
              <a:rPr lang="de-CH"/>
              <a:t>David Rosenthal, Partner, VISCHER AG</a:t>
            </a:r>
          </a:p>
          <a:p>
            <a:pPr>
              <a:lnSpc>
                <a:spcPct val="100000"/>
              </a:lnSpc>
            </a:pPr>
            <a:r>
              <a:rPr lang="de-CH"/>
              <a:t>October 4, 2023</a:t>
            </a:r>
          </a:p>
        </p:txBody>
      </p:sp>
      <p:sp>
        <p:nvSpPr>
          <p:cNvPr id="2" name="Textfeld 1">
            <a:extLst>
              <a:ext uri="{FF2B5EF4-FFF2-40B4-BE49-F238E27FC236}">
                <a16:creationId xmlns:a16="http://schemas.microsoft.com/office/drawing/2014/main" id="{D9203D6D-65BC-16A8-1574-F28FF84F636C}"/>
              </a:ext>
            </a:extLst>
          </p:cNvPr>
          <p:cNvSpPr txBox="1"/>
          <p:nvPr/>
        </p:nvSpPr>
        <p:spPr>
          <a:xfrm rot="21020484">
            <a:off x="5796909" y="3959934"/>
            <a:ext cx="5570949" cy="700256"/>
          </a:xfrm>
          <a:prstGeom prst="rect">
            <a:avLst/>
          </a:prstGeom>
          <a:solidFill>
            <a:srgbClr val="DC5F41"/>
          </a:solidFill>
          <a:ln>
            <a:noFill/>
          </a:ln>
        </p:spPr>
        <p:txBody>
          <a:bodyPr wrap="none" rtlCol="0">
            <a:spAutoFit/>
          </a:bodyPr>
          <a:lstStyle/>
          <a:p>
            <a:pPr algn="ctr"/>
            <a:r>
              <a:rPr lang="de-CH" sz="2400">
                <a:solidFill>
                  <a:schemeClr val="bg1"/>
                </a:solidFill>
                <a:latin typeface="Verdana" panose="020B0604030504040204" pitchFamily="34" charset="0"/>
                <a:ea typeface="Verdana" panose="020B0604030504040204" pitchFamily="34" charset="0"/>
                <a:cs typeface="Verdana" panose="020B0604030504040204" pitchFamily="34" charset="0"/>
              </a:rPr>
              <a:t>The new Swiss Data Protection Act</a:t>
            </a:r>
          </a:p>
          <a:p>
            <a:pPr algn="ctr">
              <a:spcBef>
                <a:spcPts val="133"/>
              </a:spcBef>
            </a:pPr>
            <a:r>
              <a:rPr lang="de-CH" sz="1467">
                <a:solidFill>
                  <a:schemeClr val="bg1"/>
                </a:solidFill>
                <a:latin typeface="Verdana" panose="020B0604030504040204" pitchFamily="34" charset="0"/>
                <a:ea typeface="Verdana" panose="020B0604030504040204" pitchFamily="34" charset="0"/>
                <a:cs typeface="Verdana" panose="020B0604030504040204" pitchFamily="34" charset="0"/>
              </a:rPr>
              <a:t>(in force since September 1, 2023)</a:t>
            </a:r>
          </a:p>
        </p:txBody>
      </p:sp>
    </p:spTree>
    <p:extLst>
      <p:ext uri="{BB962C8B-B14F-4D97-AF65-F5344CB8AC3E}">
        <p14:creationId xmlns:p14="http://schemas.microsoft.com/office/powerpoint/2010/main" val="42232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Inhaltsplatzhalter 19">
            <a:extLst>
              <a:ext uri="{FF2B5EF4-FFF2-40B4-BE49-F238E27FC236}">
                <a16:creationId xmlns:a16="http://schemas.microsoft.com/office/drawing/2014/main" id="{969A8202-0A5B-F44A-2E70-678CFB326AC7}"/>
              </a:ext>
            </a:extLst>
          </p:cNvPr>
          <p:cNvSpPr>
            <a:spLocks noGrp="1"/>
          </p:cNvSpPr>
          <p:nvPr>
            <p:ph idx="1"/>
          </p:nvPr>
        </p:nvSpPr>
        <p:spPr/>
        <p:txBody>
          <a:bodyPr/>
          <a:lstStyle/>
          <a:p>
            <a:r>
              <a:rPr lang="en-US"/>
              <a:t>Broader </a:t>
            </a:r>
            <a:r>
              <a:rPr lang="en-US" b="1"/>
              <a:t>extraterritorial </a:t>
            </a:r>
            <a:r>
              <a:rPr lang="en-US"/>
              <a:t>reach than the GDPR</a:t>
            </a:r>
          </a:p>
          <a:p>
            <a:r>
              <a:rPr lang="en-US"/>
              <a:t>GDPR </a:t>
            </a:r>
            <a:r>
              <a:rPr lang="en-US" b="1"/>
              <a:t>privacy notices </a:t>
            </a:r>
            <a:r>
              <a:rPr lang="en-US"/>
              <a:t>need additional language</a:t>
            </a:r>
          </a:p>
          <a:p>
            <a:r>
              <a:rPr lang="en-US"/>
              <a:t>Fewer/different grounds to push back on </a:t>
            </a:r>
            <a:r>
              <a:rPr lang="en-US" b="1"/>
              <a:t>access requests</a:t>
            </a:r>
          </a:p>
          <a:p>
            <a:r>
              <a:rPr lang="en-US" b="1"/>
              <a:t>Data breach</a:t>
            </a:r>
            <a:r>
              <a:rPr lang="en-US"/>
              <a:t> </a:t>
            </a:r>
            <a:r>
              <a:rPr lang="en-US" b="1"/>
              <a:t>notifications</a:t>
            </a:r>
            <a:r>
              <a:rPr lang="en-US"/>
              <a:t> to data subjects whenever this is necessary for their protection, even if there is no high risk</a:t>
            </a:r>
          </a:p>
          <a:p>
            <a:r>
              <a:rPr lang="en-US"/>
              <a:t>Fewer adequacy decisions, </a:t>
            </a:r>
            <a:r>
              <a:rPr lang="en-US" b="1"/>
              <a:t>EU SCC </a:t>
            </a:r>
            <a:r>
              <a:rPr lang="en-US"/>
              <a:t>require Swiss amendments</a:t>
            </a:r>
          </a:p>
          <a:p>
            <a:r>
              <a:rPr lang="en-US"/>
              <a:t>Every employee is under a </a:t>
            </a:r>
            <a:r>
              <a:rPr lang="en-US" b="1"/>
              <a:t>professional secrecy</a:t>
            </a:r>
            <a:endParaRPr lang="en-US"/>
          </a:p>
          <a:p>
            <a:pPr>
              <a:spcBef>
                <a:spcPts val="1600"/>
              </a:spcBef>
            </a:pPr>
            <a:r>
              <a:rPr lang="en-US" b="1"/>
              <a:t>Criminal fines</a:t>
            </a:r>
            <a:r>
              <a:rPr lang="en-US"/>
              <a:t> against individuals of up to CHF 250'000 (non insurable!) for non-compliance with selected provisions – including for willful blindness by the board and management</a:t>
            </a:r>
            <a:endParaRPr lang="en-US" b="1"/>
          </a:p>
        </p:txBody>
      </p:sp>
      <p:sp>
        <p:nvSpPr>
          <p:cNvPr id="4" name="Foliennummernplatzhalter 3">
            <a:extLst>
              <a:ext uri="{FF2B5EF4-FFF2-40B4-BE49-F238E27FC236}">
                <a16:creationId xmlns:a16="http://schemas.microsoft.com/office/drawing/2014/main" id="{2A29BBC9-35D4-4E8D-BDE9-CEF970FEE314}"/>
              </a:ext>
            </a:extLst>
          </p:cNvPr>
          <p:cNvSpPr>
            <a:spLocks noGrp="1"/>
          </p:cNvSpPr>
          <p:nvPr>
            <p:ph type="sldNum" sz="quarter" idx="12"/>
          </p:nvPr>
        </p:nvSpPr>
        <p:spPr/>
        <p:txBody>
          <a:bodyPr/>
          <a:lstStyle/>
          <a:p>
            <a:fld id="{3F3AD20A-1208-42E8-BF27-CEA8864FF2AE}" type="slidenum">
              <a:rPr lang="de-CH" smtClean="0"/>
              <a:t>3</a:t>
            </a:fld>
            <a:endParaRPr lang="de-CH"/>
          </a:p>
        </p:txBody>
      </p:sp>
      <p:sp>
        <p:nvSpPr>
          <p:cNvPr id="5" name="Titel 4">
            <a:extLst>
              <a:ext uri="{FF2B5EF4-FFF2-40B4-BE49-F238E27FC236}">
                <a16:creationId xmlns:a16="http://schemas.microsoft.com/office/drawing/2014/main" id="{792965AF-264F-4A2C-8174-C3EE5D7EEA47}"/>
              </a:ext>
            </a:extLst>
          </p:cNvPr>
          <p:cNvSpPr>
            <a:spLocks noGrp="1"/>
          </p:cNvSpPr>
          <p:nvPr>
            <p:ph type="title"/>
          </p:nvPr>
        </p:nvSpPr>
        <p:spPr/>
        <p:txBody>
          <a:bodyPr/>
          <a:lstStyle/>
          <a:p>
            <a:r>
              <a:rPr lang="de-DE"/>
              <a:t>The "Swiss Finish"</a:t>
            </a:r>
            <a:endParaRPr lang="de-CH"/>
          </a:p>
        </p:txBody>
      </p:sp>
      <p:sp>
        <p:nvSpPr>
          <p:cNvPr id="21" name="Fußzeilenplatzhalter 2">
            <a:extLst>
              <a:ext uri="{FF2B5EF4-FFF2-40B4-BE49-F238E27FC236}">
                <a16:creationId xmlns:a16="http://schemas.microsoft.com/office/drawing/2014/main" id="{A7CA1F23-9E1C-477B-1434-D3C760E49CDB}"/>
              </a:ext>
            </a:extLst>
          </p:cNvPr>
          <p:cNvSpPr>
            <a:spLocks noGrp="1"/>
          </p:cNvSpPr>
          <p:nvPr>
            <p:ph type="ftr" sz="quarter" idx="11"/>
          </p:nvPr>
        </p:nvSpPr>
        <p:spPr>
          <a:xfrm>
            <a:off x="948104" y="6498455"/>
            <a:ext cx="4911505" cy="297600"/>
          </a:xfrm>
        </p:spPr>
        <p:txBody>
          <a:bodyPr/>
          <a:lstStyle/>
          <a:p>
            <a:r>
              <a:rPr lang="de-CH"/>
              <a:t>David Rosenthal </a:t>
            </a:r>
          </a:p>
        </p:txBody>
      </p:sp>
      <p:sp>
        <p:nvSpPr>
          <p:cNvPr id="2" name="Textfeld 1">
            <a:extLst>
              <a:ext uri="{FF2B5EF4-FFF2-40B4-BE49-F238E27FC236}">
                <a16:creationId xmlns:a16="http://schemas.microsoft.com/office/drawing/2014/main" id="{F9B7BC29-5534-563D-8D9E-27EC76B684AA}"/>
              </a:ext>
            </a:extLst>
          </p:cNvPr>
          <p:cNvSpPr txBox="1"/>
          <p:nvPr/>
        </p:nvSpPr>
        <p:spPr>
          <a:xfrm>
            <a:off x="9645392" y="4905379"/>
            <a:ext cx="2221653" cy="1200329"/>
          </a:xfrm>
          <a:prstGeom prst="rect">
            <a:avLst/>
          </a:prstGeom>
          <a:noFill/>
          <a:ln>
            <a:noFill/>
          </a:ln>
        </p:spPr>
        <p:txBody>
          <a:bodyPr wrap="square" rtlCol="0">
            <a:spAutoFit/>
          </a:bodyPr>
          <a:lstStyle/>
          <a:p>
            <a:r>
              <a:rPr lang="de-CH" sz="1200">
                <a:latin typeface="Verdana" panose="020B0604030504040204" pitchFamily="34" charset="0"/>
                <a:ea typeface="Verdana" panose="020B0604030504040204" pitchFamily="34" charset="0"/>
                <a:cs typeface="Verdana" panose="020B0604030504040204" pitchFamily="34" charset="0"/>
              </a:rPr>
              <a:t>Privacy notices</a:t>
            </a:r>
          </a:p>
          <a:p>
            <a:r>
              <a:rPr lang="de-CH" sz="1200">
                <a:latin typeface="Verdana" panose="020B0604030504040204" pitchFamily="34" charset="0"/>
                <a:ea typeface="Verdana" panose="020B0604030504040204" pitchFamily="34" charset="0"/>
                <a:cs typeface="Verdana" panose="020B0604030504040204" pitchFamily="34" charset="0"/>
              </a:rPr>
              <a:t>Processor agreements</a:t>
            </a:r>
          </a:p>
          <a:p>
            <a:r>
              <a:rPr lang="de-CH" sz="1200">
                <a:latin typeface="Verdana" panose="020B0604030504040204" pitchFamily="34" charset="0"/>
                <a:ea typeface="Verdana" panose="020B0604030504040204" pitchFamily="34" charset="0"/>
                <a:cs typeface="Verdana" panose="020B0604030504040204" pitchFamily="34" charset="0"/>
              </a:rPr>
              <a:t>Cross-border transfers</a:t>
            </a:r>
          </a:p>
          <a:p>
            <a:r>
              <a:rPr lang="de-CH" sz="1200">
                <a:latin typeface="Verdana" panose="020B0604030504040204" pitchFamily="34" charset="0"/>
                <a:ea typeface="Verdana" panose="020B0604030504040204" pitchFamily="34" charset="0"/>
                <a:cs typeface="Verdana" panose="020B0604030504040204" pitchFamily="34" charset="0"/>
              </a:rPr>
              <a:t>Minimum data security</a:t>
            </a:r>
          </a:p>
          <a:p>
            <a:r>
              <a:rPr lang="de-CH" sz="1200">
                <a:latin typeface="Verdana" panose="020B0604030504040204" pitchFamily="34" charset="0"/>
                <a:ea typeface="Verdana" panose="020B0604030504040204" pitchFamily="34" charset="0"/>
                <a:cs typeface="Verdana" panose="020B0604030504040204" pitchFamily="34" charset="0"/>
              </a:rPr>
              <a:t>Access requests</a:t>
            </a:r>
          </a:p>
          <a:p>
            <a:r>
              <a:rPr lang="de-CH" sz="1200">
                <a:latin typeface="Verdana" panose="020B0604030504040204" pitchFamily="34" charset="0"/>
                <a:ea typeface="Verdana" panose="020B0604030504040204" pitchFamily="34" charset="0"/>
                <a:cs typeface="Verdana" panose="020B0604030504040204" pitchFamily="34" charset="0"/>
              </a:rPr>
              <a:t>Professional secrecy</a:t>
            </a:r>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3" name="Geschweifte Klammer rechts 2">
            <a:extLst>
              <a:ext uri="{FF2B5EF4-FFF2-40B4-BE49-F238E27FC236}">
                <a16:creationId xmlns:a16="http://schemas.microsoft.com/office/drawing/2014/main" id="{5E3C9512-6D64-C0A5-4BE0-ACFDF6188B48}"/>
              </a:ext>
            </a:extLst>
          </p:cNvPr>
          <p:cNvSpPr/>
          <p:nvPr/>
        </p:nvSpPr>
        <p:spPr>
          <a:xfrm>
            <a:off x="9384536" y="5053650"/>
            <a:ext cx="237067" cy="934565"/>
          </a:xfrm>
          <a:prstGeom prst="rightBrace">
            <a:avLst/>
          </a:prstGeom>
          <a:ln w="19050" cap="flat" algn="ctr">
            <a:solidFill>
              <a:schemeClr val="tx1"/>
            </a:solidFill>
            <a:prstDash val="solid"/>
          </a:ln>
          <a:effectLst/>
        </p:spPr>
        <p:style>
          <a:lnRef idx="2">
            <a:schemeClr val="dk1"/>
          </a:lnRef>
          <a:fillRef idx="0">
            <a:schemeClr val="dk1"/>
          </a:fillRef>
          <a:effectRef idx="1">
            <a:schemeClr val="dk1"/>
          </a:effectRef>
          <a:fontRef idx="minor">
            <a:schemeClr val="tx1"/>
          </a:fontRef>
        </p:style>
        <p:txBody>
          <a:bodyPr rtlCol="0" anchor="ctr"/>
          <a:lstStyle/>
          <a:p>
            <a:pPr algn="ctr"/>
            <a:endParaRPr lang="en-US" sz="2400"/>
          </a:p>
        </p:txBody>
      </p:sp>
      <p:pic>
        <p:nvPicPr>
          <p:cNvPr id="6" name="Grafik 5">
            <a:extLst>
              <a:ext uri="{FF2B5EF4-FFF2-40B4-BE49-F238E27FC236}">
                <a16:creationId xmlns:a16="http://schemas.microsoft.com/office/drawing/2014/main" id="{A77CD525-F138-1A5F-EF1D-107C53F1434B}"/>
              </a:ext>
            </a:extLst>
          </p:cNvPr>
          <p:cNvPicPr>
            <a:picLocks noChangeAspect="1"/>
          </p:cNvPicPr>
          <p:nvPr/>
        </p:nvPicPr>
        <p:blipFill>
          <a:blip r:embed="rId2"/>
          <a:srcRect/>
          <a:stretch>
            <a:fillRect/>
          </a:stretch>
        </p:blipFill>
        <p:spPr>
          <a:xfrm rot="514962">
            <a:off x="9320588" y="882482"/>
            <a:ext cx="2318041" cy="2143565"/>
          </a:xfrm>
          <a:prstGeom prst="rect">
            <a:avLst/>
          </a:prstGeom>
          <a:solidFill>
            <a:schemeClr val="bg1"/>
          </a:solidFill>
          <a:ln>
            <a:noFill/>
          </a:ln>
          <a:effectLst>
            <a:outerShdw blurRad="292100" dist="139700" dir="2700000" algn="tl" rotWithShape="0">
              <a:prstClr val="black">
                <a:alpha val="40000"/>
              </a:prstClr>
            </a:outerShdw>
          </a:effectLst>
        </p:spPr>
      </p:pic>
      <p:sp>
        <p:nvSpPr>
          <p:cNvPr id="7" name="Textfeld 6">
            <a:extLst>
              <a:ext uri="{FF2B5EF4-FFF2-40B4-BE49-F238E27FC236}">
                <a16:creationId xmlns:a16="http://schemas.microsoft.com/office/drawing/2014/main" id="{AF093F4B-EFAF-A153-9965-BC248C35624F}"/>
              </a:ext>
            </a:extLst>
          </p:cNvPr>
          <p:cNvSpPr txBox="1"/>
          <p:nvPr/>
        </p:nvSpPr>
        <p:spPr>
          <a:xfrm>
            <a:off x="7599240" y="858880"/>
            <a:ext cx="1785296" cy="256545"/>
          </a:xfrm>
          <a:prstGeom prst="rect">
            <a:avLst/>
          </a:prstGeom>
          <a:noFill/>
          <a:ln>
            <a:noFill/>
          </a:ln>
        </p:spPr>
        <p:txBody>
          <a:bodyPr wrap="square">
            <a:spAutoFit/>
          </a:bodyPr>
          <a:lstStyle>
            <a:defPPr>
              <a:defRPr lang="de-DE"/>
            </a:defPPr>
            <a:lvl1pPr>
              <a:defRPr sz="900"/>
            </a:lvl1pPr>
          </a:lstStyle>
          <a:p>
            <a:r>
              <a:rPr lang="en-US" sz="1067">
                <a:latin typeface="Verdana" panose="020B0604030504040204" pitchFamily="34" charset="0"/>
                <a:ea typeface="Verdana" panose="020B0604030504040204" pitchFamily="34" charset="0"/>
              </a:rPr>
              <a:t>https://bit.ly/3LHUVtK</a:t>
            </a:r>
          </a:p>
        </p:txBody>
      </p:sp>
      <p:sp>
        <p:nvSpPr>
          <p:cNvPr id="8" name="Textfeld 7">
            <a:extLst>
              <a:ext uri="{FF2B5EF4-FFF2-40B4-BE49-F238E27FC236}">
                <a16:creationId xmlns:a16="http://schemas.microsoft.com/office/drawing/2014/main" id="{166D7924-5AB2-F56C-E139-FEA090249098}"/>
              </a:ext>
            </a:extLst>
          </p:cNvPr>
          <p:cNvSpPr txBox="1"/>
          <p:nvPr/>
        </p:nvSpPr>
        <p:spPr>
          <a:xfrm>
            <a:off x="9551928" y="3532979"/>
            <a:ext cx="1785296" cy="749179"/>
          </a:xfrm>
          <a:prstGeom prst="rect">
            <a:avLst/>
          </a:prstGeom>
          <a:noFill/>
          <a:ln>
            <a:noFill/>
          </a:ln>
        </p:spPr>
        <p:txBody>
          <a:bodyPr wrap="square">
            <a:spAutoFit/>
          </a:bodyPr>
          <a:lstStyle>
            <a:defPPr>
              <a:defRPr lang="de-DE"/>
            </a:defPPr>
            <a:lvl1pPr>
              <a:defRPr sz="900"/>
            </a:lvl1pPr>
          </a:lstStyle>
          <a:p>
            <a:pPr algn="ctr"/>
            <a:r>
              <a:rPr lang="en-US" sz="1067">
                <a:latin typeface="Verdana" panose="020B0604030504040204" pitchFamily="34" charset="0"/>
                <a:ea typeface="Verdana" panose="020B0604030504040204" pitchFamily="34" charset="0"/>
              </a:rPr>
              <a:t>For the DPO and for the management – having the right policies is key</a:t>
            </a:r>
          </a:p>
        </p:txBody>
      </p:sp>
      <p:sp>
        <p:nvSpPr>
          <p:cNvPr id="9" name="Pfeil: nach unten 8">
            <a:extLst>
              <a:ext uri="{FF2B5EF4-FFF2-40B4-BE49-F238E27FC236}">
                <a16:creationId xmlns:a16="http://schemas.microsoft.com/office/drawing/2014/main" id="{C991FF8F-4305-F045-3E1E-1F735BA92BEA}"/>
              </a:ext>
            </a:extLst>
          </p:cNvPr>
          <p:cNvSpPr/>
          <p:nvPr/>
        </p:nvSpPr>
        <p:spPr>
          <a:xfrm>
            <a:off x="10246787" y="3230705"/>
            <a:ext cx="291253" cy="203043"/>
          </a:xfrm>
          <a:prstGeom prst="downArrow">
            <a:avLst/>
          </a:prstGeom>
          <a:ln w="9525" cap="flat" algn="ctr">
            <a:prstDash val="solid"/>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87470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xEl>
                                              <p:pRg st="6" end="6"/>
                                            </p:txEl>
                                          </p:spTgt>
                                        </p:tgtEl>
                                        <p:attrNameLst>
                                          <p:attrName>style.visibility</p:attrName>
                                        </p:attrNameLst>
                                      </p:cBhvr>
                                      <p:to>
                                        <p:strVal val="visible"/>
                                      </p:to>
                                    </p:set>
                                  </p:childTnLst>
                                </p:cTn>
                              </p:par>
                            </p:childTnLst>
                          </p:cTn>
                        </p:par>
                        <p:par>
                          <p:cTn id="21" fill="hold">
                            <p:stCondLst>
                              <p:cond delay="1"/>
                            </p:stCondLst>
                            <p:childTnLst>
                              <p:par>
                                <p:cTn id="22" presetID="1" presetClass="entr" presetSubtype="0" fill="hold" grpId="0" nodeType="afterEffect">
                                  <p:stCondLst>
                                    <p:cond delay="2000"/>
                                  </p:stCondLst>
                                  <p:childTnLst>
                                    <p:set>
                                      <p:cBhvr>
                                        <p:cTn id="23" dur="1" fill="hold">
                                          <p:stCondLst>
                                            <p:cond delay="0"/>
                                          </p:stCondLst>
                                        </p:cTn>
                                        <p:tgtEl>
                                          <p:spTgt spid="2"/>
                                        </p:tgtEl>
                                        <p:attrNameLst>
                                          <p:attrName>style.visibility</p:attrName>
                                        </p:attrNameLst>
                                      </p:cBhvr>
                                      <p:to>
                                        <p:strVal val="visible"/>
                                      </p:to>
                                    </p:set>
                                  </p:childTnLst>
                                </p:cTn>
                              </p:par>
                              <p:par>
                                <p:cTn id="24" presetID="1" presetClass="entr" presetSubtype="0" fill="hold" grpId="1" nodeType="withEffect">
                                  <p:stCondLst>
                                    <p:cond delay="200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
                                            <p:bg/>
                                          </p:spTgt>
                                        </p:tgtEl>
                                        <p:attrNameLst>
                                          <p:attrName>style.visibility</p:attrName>
                                        </p:attrNameLst>
                                      </p:cBhvr>
                                      <p:to>
                                        <p:strVal val="visible"/>
                                      </p:to>
                                    </p:set>
                                  </p:childTnLst>
                                </p:cTn>
                              </p:par>
                              <p:par>
                                <p:cTn id="30" presetID="1" presetClass="entr" presetSubtype="0" fill="hold" grpId="2"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par>
                          <p:cTn id="32" fill="hold">
                            <p:stCondLst>
                              <p:cond delay="1"/>
                            </p:stCondLst>
                            <p:childTnLst>
                              <p:par>
                                <p:cTn id="33" presetID="1" presetClass="entr" presetSubtype="0" fill="hold" grpId="3" nodeType="afterEffect">
                                  <p:stCondLst>
                                    <p:cond delay="100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4" nodeType="withEffect">
                                  <p:stCondLst>
                                    <p:cond delay="100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1" animBg="1"/>
      <p:bldP spid="7" grpId="2" animBg="1"/>
      <p:bldP spid="8" grpId="3" animBg="1"/>
      <p:bldP spid="9" grpId="4"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A29BBC9-35D4-4E8D-BDE9-CEF970FEE314}"/>
              </a:ext>
            </a:extLst>
          </p:cNvPr>
          <p:cNvSpPr>
            <a:spLocks noGrp="1"/>
          </p:cNvSpPr>
          <p:nvPr>
            <p:ph type="sldNum" sz="quarter" idx="12"/>
          </p:nvPr>
        </p:nvSpPr>
        <p:spPr/>
        <p:txBody>
          <a:bodyPr/>
          <a:lstStyle/>
          <a:p>
            <a:fld id="{3F3AD20A-1208-42E8-BF27-CEA8864FF2AE}" type="slidenum">
              <a:rPr lang="de-CH" smtClean="0"/>
              <a:t>4</a:t>
            </a:fld>
            <a:endParaRPr lang="de-CH"/>
          </a:p>
        </p:txBody>
      </p:sp>
      <p:sp>
        <p:nvSpPr>
          <p:cNvPr id="5" name="Titel 4">
            <a:extLst>
              <a:ext uri="{FF2B5EF4-FFF2-40B4-BE49-F238E27FC236}">
                <a16:creationId xmlns:a16="http://schemas.microsoft.com/office/drawing/2014/main" id="{792965AF-264F-4A2C-8174-C3EE5D7EEA47}"/>
              </a:ext>
            </a:extLst>
          </p:cNvPr>
          <p:cNvSpPr>
            <a:spLocks noGrp="1"/>
          </p:cNvSpPr>
          <p:nvPr>
            <p:ph type="title"/>
          </p:nvPr>
        </p:nvSpPr>
        <p:spPr/>
        <p:txBody>
          <a:bodyPr/>
          <a:lstStyle/>
          <a:p>
            <a:r>
              <a:rPr lang="de-DE"/>
              <a:t>More guidance for you</a:t>
            </a:r>
            <a:endParaRPr lang="de-CH"/>
          </a:p>
        </p:txBody>
      </p:sp>
      <p:sp>
        <p:nvSpPr>
          <p:cNvPr id="21" name="Fußzeilenplatzhalter 2">
            <a:extLst>
              <a:ext uri="{FF2B5EF4-FFF2-40B4-BE49-F238E27FC236}">
                <a16:creationId xmlns:a16="http://schemas.microsoft.com/office/drawing/2014/main" id="{A7CA1F23-9E1C-477B-1434-D3C760E49CDB}"/>
              </a:ext>
            </a:extLst>
          </p:cNvPr>
          <p:cNvSpPr>
            <a:spLocks noGrp="1"/>
          </p:cNvSpPr>
          <p:nvPr>
            <p:ph type="ftr" sz="quarter" idx="11"/>
          </p:nvPr>
        </p:nvSpPr>
        <p:spPr>
          <a:xfrm>
            <a:off x="948104" y="6498455"/>
            <a:ext cx="4911505" cy="297600"/>
          </a:xfrm>
        </p:spPr>
        <p:txBody>
          <a:bodyPr/>
          <a:lstStyle/>
          <a:p>
            <a:r>
              <a:rPr lang="de-CH" dirty="0"/>
              <a:t>David Rosenthal </a:t>
            </a:r>
          </a:p>
        </p:txBody>
      </p:sp>
      <p:pic>
        <p:nvPicPr>
          <p:cNvPr id="2" name="Grafik 1">
            <a:extLst>
              <a:ext uri="{FF2B5EF4-FFF2-40B4-BE49-F238E27FC236}">
                <a16:creationId xmlns:a16="http://schemas.microsoft.com/office/drawing/2014/main" id="{DB2528B5-91C7-90BC-F778-6F26D431C79B}"/>
              </a:ext>
            </a:extLst>
          </p:cNvPr>
          <p:cNvPicPr>
            <a:picLocks noChangeAspect="1"/>
          </p:cNvPicPr>
          <p:nvPr/>
        </p:nvPicPr>
        <p:blipFill>
          <a:blip r:embed="rId2"/>
          <a:srcRect/>
          <a:stretch>
            <a:fillRect/>
          </a:stretch>
        </p:blipFill>
        <p:spPr>
          <a:xfrm>
            <a:off x="948103" y="1960447"/>
            <a:ext cx="2556813" cy="3641100"/>
          </a:xfrm>
          <a:prstGeom prst="rect">
            <a:avLst/>
          </a:prstGeom>
          <a:solidFill>
            <a:schemeClr val="bg1"/>
          </a:solidFill>
          <a:ln>
            <a:noFill/>
          </a:ln>
          <a:effectLst>
            <a:outerShdw blurRad="292100" dist="139700" dir="2700000" algn="tl" rotWithShape="0">
              <a:prstClr val="black">
                <a:alpha val="40000"/>
              </a:prstClr>
            </a:outerShdw>
          </a:effectLst>
        </p:spPr>
      </p:pic>
      <p:pic>
        <p:nvPicPr>
          <p:cNvPr id="8" name="Grafik 7">
            <a:extLst>
              <a:ext uri="{FF2B5EF4-FFF2-40B4-BE49-F238E27FC236}">
                <a16:creationId xmlns:a16="http://schemas.microsoft.com/office/drawing/2014/main" id="{F3F8292A-EA40-DF09-588A-275E12B84E9F}"/>
              </a:ext>
            </a:extLst>
          </p:cNvPr>
          <p:cNvPicPr>
            <a:picLocks noChangeAspect="1"/>
          </p:cNvPicPr>
          <p:nvPr/>
        </p:nvPicPr>
        <p:blipFill>
          <a:blip r:embed="rId3"/>
          <a:srcRect/>
          <a:stretch>
            <a:fillRect/>
          </a:stretch>
        </p:blipFill>
        <p:spPr>
          <a:xfrm>
            <a:off x="4057314" y="1960447"/>
            <a:ext cx="2571063" cy="3641100"/>
          </a:xfrm>
          <a:prstGeom prst="rect">
            <a:avLst/>
          </a:prstGeom>
          <a:solidFill>
            <a:schemeClr val="bg1"/>
          </a:solidFill>
          <a:ln>
            <a:noFill/>
          </a:ln>
          <a:effectLst>
            <a:outerShdw blurRad="292100" dist="139700" dir="2700000" algn="tl" rotWithShape="0">
              <a:prstClr val="black">
                <a:alpha val="40000"/>
              </a:prstClr>
            </a:outerShdw>
          </a:effectLst>
        </p:spPr>
      </p:pic>
      <p:sp>
        <p:nvSpPr>
          <p:cNvPr id="14" name="Textfeld 13">
            <a:extLst>
              <a:ext uri="{FF2B5EF4-FFF2-40B4-BE49-F238E27FC236}">
                <a16:creationId xmlns:a16="http://schemas.microsoft.com/office/drawing/2014/main" id="{79896718-D818-DD3F-FDDF-694662AB4AE2}"/>
              </a:ext>
            </a:extLst>
          </p:cNvPr>
          <p:cNvSpPr txBox="1"/>
          <p:nvPr/>
        </p:nvSpPr>
        <p:spPr>
          <a:xfrm>
            <a:off x="3947538" y="5819997"/>
            <a:ext cx="2790612" cy="646331"/>
          </a:xfrm>
          <a:prstGeom prst="rect">
            <a:avLst/>
          </a:prstGeom>
          <a:noFill/>
          <a:ln>
            <a:noFill/>
          </a:ln>
        </p:spPr>
        <p:txBody>
          <a:bodyPr wrap="square">
            <a:spAutoFit/>
          </a:bodyPr>
          <a:lstStyle/>
          <a:p>
            <a:r>
              <a:rPr lang="en-US" sz="1200" dirty="0">
                <a:hlinkClick r:id="rId4"/>
              </a:rPr>
              <a:t>https://www.rosenthal.ch/downloads/VISCHER-revDPA-GDPR-Comparison.pdf</a:t>
            </a:r>
            <a:endParaRPr lang="en-US" sz="1200" dirty="0"/>
          </a:p>
        </p:txBody>
      </p:sp>
      <p:pic>
        <p:nvPicPr>
          <p:cNvPr id="16" name="Grafik 15">
            <a:extLst>
              <a:ext uri="{FF2B5EF4-FFF2-40B4-BE49-F238E27FC236}">
                <a16:creationId xmlns:a16="http://schemas.microsoft.com/office/drawing/2014/main" id="{63E432DF-2DCF-6B54-D5CE-B25725AF3A9D}"/>
              </a:ext>
            </a:extLst>
          </p:cNvPr>
          <p:cNvPicPr>
            <a:picLocks noChangeAspect="1"/>
          </p:cNvPicPr>
          <p:nvPr/>
        </p:nvPicPr>
        <p:blipFill>
          <a:blip r:embed="rId5"/>
          <a:srcRect/>
          <a:stretch>
            <a:fillRect/>
          </a:stretch>
        </p:blipFill>
        <p:spPr>
          <a:xfrm>
            <a:off x="7180774" y="1960447"/>
            <a:ext cx="4345780" cy="2990860"/>
          </a:xfrm>
          <a:prstGeom prst="rect">
            <a:avLst/>
          </a:prstGeom>
          <a:solidFill>
            <a:schemeClr val="bg1"/>
          </a:solidFill>
          <a:ln>
            <a:noFill/>
          </a:ln>
          <a:effectLst>
            <a:outerShdw blurRad="292100" dist="139700" dir="2700000" algn="tl" rotWithShape="0">
              <a:prstClr val="black">
                <a:alpha val="40000"/>
              </a:prstClr>
            </a:outerShdw>
          </a:effectLst>
        </p:spPr>
      </p:pic>
      <p:sp>
        <p:nvSpPr>
          <p:cNvPr id="22" name="Textfeld 21">
            <a:extLst>
              <a:ext uri="{FF2B5EF4-FFF2-40B4-BE49-F238E27FC236}">
                <a16:creationId xmlns:a16="http://schemas.microsoft.com/office/drawing/2014/main" id="{D27E9035-5499-0D8F-DEA9-257E5EB0885B}"/>
              </a:ext>
            </a:extLst>
          </p:cNvPr>
          <p:cNvSpPr txBox="1"/>
          <p:nvPr/>
        </p:nvSpPr>
        <p:spPr>
          <a:xfrm>
            <a:off x="7090555" y="5252747"/>
            <a:ext cx="4345780" cy="1015663"/>
          </a:xfrm>
          <a:prstGeom prst="rect">
            <a:avLst/>
          </a:prstGeom>
          <a:noFill/>
          <a:ln>
            <a:noFill/>
          </a:ln>
        </p:spPr>
        <p:txBody>
          <a:bodyPr wrap="square">
            <a:spAutoFit/>
          </a:bodyPr>
          <a:lstStyle>
            <a:defPPr>
              <a:defRPr lang="de-DE"/>
            </a:defPPr>
            <a:lvl1pPr>
              <a:defRPr sz="900"/>
            </a:lvl1pPr>
          </a:lstStyle>
          <a:p>
            <a:r>
              <a:rPr lang="en-US" sz="1200" dirty="0">
                <a:hlinkClick r:id="rId6"/>
              </a:rPr>
              <a:t>https://www.rosenthal.ch/downloads/VISCHER-revDPA-Survival-Guide.pdf</a:t>
            </a:r>
            <a:endParaRPr lang="en-US" sz="1200" dirty="0"/>
          </a:p>
          <a:p>
            <a:endParaRPr lang="en-US" sz="1200" dirty="0"/>
          </a:p>
          <a:p>
            <a:r>
              <a:rPr lang="en-US" sz="1200" dirty="0">
                <a:hlinkClick r:id="rId7"/>
              </a:rPr>
              <a:t>https://www.vischer.com/en/knowledge/blog/the-new-data-protection-act-dpa-on-just-one-page-39755/</a:t>
            </a:r>
            <a:endParaRPr lang="en-US" sz="1200" dirty="0"/>
          </a:p>
        </p:txBody>
      </p:sp>
      <p:sp>
        <p:nvSpPr>
          <p:cNvPr id="23" name="Textfeld 22">
            <a:extLst>
              <a:ext uri="{FF2B5EF4-FFF2-40B4-BE49-F238E27FC236}">
                <a16:creationId xmlns:a16="http://schemas.microsoft.com/office/drawing/2014/main" id="{841E7E87-C845-2303-1658-A69CCE25168E}"/>
              </a:ext>
            </a:extLst>
          </p:cNvPr>
          <p:cNvSpPr txBox="1"/>
          <p:nvPr/>
        </p:nvSpPr>
        <p:spPr>
          <a:xfrm>
            <a:off x="839895" y="5833698"/>
            <a:ext cx="2302933" cy="276999"/>
          </a:xfrm>
          <a:prstGeom prst="rect">
            <a:avLst/>
          </a:prstGeom>
          <a:noFill/>
          <a:ln>
            <a:noFill/>
          </a:ln>
        </p:spPr>
        <p:txBody>
          <a:bodyPr wrap="square">
            <a:spAutoFit/>
          </a:bodyPr>
          <a:lstStyle/>
          <a:p>
            <a:r>
              <a:rPr lang="en-US" sz="1200" dirty="0">
                <a:hlinkClick r:id="rId8"/>
              </a:rPr>
              <a:t>https://privacyscore.ch/en</a:t>
            </a:r>
            <a:endParaRPr lang="en-US" sz="1200" dirty="0"/>
          </a:p>
        </p:txBody>
      </p:sp>
    </p:spTree>
    <p:extLst>
      <p:ext uri="{BB962C8B-B14F-4D97-AF65-F5344CB8AC3E}">
        <p14:creationId xmlns:p14="http://schemas.microsoft.com/office/powerpoint/2010/main" val="85308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7">
            <a:extLst>
              <a:ext uri="{FF2B5EF4-FFF2-40B4-BE49-F238E27FC236}">
                <a16:creationId xmlns:a16="http://schemas.microsoft.com/office/drawing/2014/main" id="{8486B56D-9161-4179-A117-982826770E53}"/>
              </a:ext>
            </a:extLst>
          </p:cNvPr>
          <p:cNvSpPr txBox="1"/>
          <p:nvPr/>
        </p:nvSpPr>
        <p:spPr>
          <a:xfrm>
            <a:off x="930110" y="1904708"/>
            <a:ext cx="10319436" cy="1881229"/>
          </a:xfrm>
          <a:prstGeom prst="rect">
            <a:avLst/>
          </a:prstGeom>
        </p:spPr>
        <p:txBody>
          <a:bodyPr vert="horz" lIns="0" tIns="60960" rIns="0" bIns="60960" rtlCol="0" anchor="ctr">
            <a:noAutofit/>
          </a:bodyPr>
          <a:lstStyle>
            <a:lvl1pPr algn="l" defTabSz="457200" rtl="0" eaLnBrk="1" latinLnBrk="0" hangingPunct="1">
              <a:spcBef>
                <a:spcPct val="0"/>
              </a:spcBef>
              <a:buNone/>
              <a:defRPr lang="de-CH" sz="2400" b="0" kern="1200">
                <a:solidFill>
                  <a:srgbClr val="DC5F41"/>
                </a:solidFill>
                <a:latin typeface="Verdana" pitchFamily="34" charset="0"/>
                <a:ea typeface="Verdana" pitchFamily="34" charset="0"/>
                <a:cs typeface="Verdana" pitchFamily="34" charset="0"/>
              </a:defRPr>
            </a:lvl1pPr>
          </a:lstStyle>
          <a:p>
            <a:r>
              <a:rPr lang="de-DE" sz="3200"/>
              <a:t>Questions?</a:t>
            </a:r>
          </a:p>
          <a:p>
            <a:endParaRPr lang="de-DE" sz="3200"/>
          </a:p>
          <a:p>
            <a:r>
              <a:rPr lang="de-DE" sz="1867">
                <a:solidFill>
                  <a:schemeClr val="tx1"/>
                </a:solidFill>
              </a:rPr>
              <a:t>drosenthal@vischer.com</a:t>
            </a:r>
          </a:p>
        </p:txBody>
      </p:sp>
    </p:spTree>
    <p:extLst>
      <p:ext uri="{BB962C8B-B14F-4D97-AF65-F5344CB8AC3E}">
        <p14:creationId xmlns:p14="http://schemas.microsoft.com/office/powerpoint/2010/main" val="302574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People and arrows">
            <a:extLst>
              <a:ext uri="{FF2B5EF4-FFF2-40B4-BE49-F238E27FC236}">
                <a16:creationId xmlns:a16="http://schemas.microsoft.com/office/drawing/2014/main" id="{415747FB-9A2B-0B50-F91B-4E00DEDFD8A5}"/>
              </a:ext>
            </a:extLst>
          </p:cNvPr>
          <p:cNvPicPr>
            <a:picLocks noGrp="1" noChangeAspect="1"/>
          </p:cNvPicPr>
          <p:nvPr>
            <p:ph type="pic" sz="quarter" idx="13"/>
          </p:nvPr>
        </p:nvPicPr>
        <p:blipFill>
          <a:blip r:embed="rId3"/>
          <a:srcRect l="22909" r="23113" b="12772"/>
          <a:stretch>
            <a:fillRect/>
          </a:stretch>
        </p:blipFill>
        <p:spPr>
          <a:xfrm>
            <a:off x="6356556" y="1930801"/>
            <a:ext cx="5835444" cy="4927199"/>
          </a:xfrm>
          <a:noFill/>
        </p:spPr>
      </p:pic>
      <p:sp>
        <p:nvSpPr>
          <p:cNvPr id="4" name="Text Placeholder 3">
            <a:extLst>
              <a:ext uri="{FF2B5EF4-FFF2-40B4-BE49-F238E27FC236}">
                <a16:creationId xmlns:a16="http://schemas.microsoft.com/office/drawing/2014/main" id="{F988CAA6-8242-2162-C389-F503F840389B}"/>
              </a:ext>
            </a:extLst>
          </p:cNvPr>
          <p:cNvSpPr>
            <a:spLocks noGrp="1"/>
          </p:cNvSpPr>
          <p:nvPr>
            <p:ph type="body" sz="quarter" idx="19"/>
          </p:nvPr>
        </p:nvSpPr>
        <p:spPr>
          <a:xfrm>
            <a:off x="354861" y="4324904"/>
            <a:ext cx="5740400" cy="860426"/>
          </a:xfrm>
        </p:spPr>
        <p:txBody>
          <a:bodyPr>
            <a:normAutofit/>
          </a:bodyPr>
          <a:lstStyle/>
          <a:p>
            <a:r>
              <a:rPr lang="en-US"/>
              <a:t>Melinda McLellan, Partner, New York City</a:t>
            </a:r>
          </a:p>
          <a:p>
            <a:r>
              <a:rPr lang="en-US"/>
              <a:t>Nichole Sterling, Partner, New York City</a:t>
            </a:r>
          </a:p>
        </p:txBody>
      </p:sp>
      <p:sp>
        <p:nvSpPr>
          <p:cNvPr id="5" name="Text Placeholder 4">
            <a:extLst>
              <a:ext uri="{FF2B5EF4-FFF2-40B4-BE49-F238E27FC236}">
                <a16:creationId xmlns:a16="http://schemas.microsoft.com/office/drawing/2014/main" id="{DF84CBCD-FCCF-6E51-E726-48E86E1211A7}"/>
              </a:ext>
            </a:extLst>
          </p:cNvPr>
          <p:cNvSpPr>
            <a:spLocks noGrp="1"/>
          </p:cNvSpPr>
          <p:nvPr>
            <p:ph type="body" sz="quarter" idx="20"/>
          </p:nvPr>
        </p:nvSpPr>
        <p:spPr>
          <a:xfrm>
            <a:off x="354861" y="2266123"/>
            <a:ext cx="5740400" cy="1676094"/>
          </a:xfrm>
        </p:spPr>
        <p:txBody>
          <a:bodyPr>
            <a:normAutofit/>
          </a:bodyPr>
          <a:lstStyle/>
          <a:p>
            <a:pPr>
              <a:lnSpc>
                <a:spcPct val="90000"/>
              </a:lnSpc>
              <a:spcAft>
                <a:spcPts val="600"/>
              </a:spcAft>
            </a:pPr>
            <a:r>
              <a:rPr lang="en-US" sz="3600"/>
              <a:t>GDPR Compliant?</a:t>
            </a:r>
          </a:p>
          <a:p>
            <a:pPr>
              <a:lnSpc>
                <a:spcPct val="90000"/>
              </a:lnSpc>
              <a:spcAft>
                <a:spcPts val="600"/>
              </a:spcAft>
            </a:pPr>
            <a:r>
              <a:rPr lang="en-US" sz="3600"/>
              <a:t>The United States Complicates Everything</a:t>
            </a:r>
          </a:p>
        </p:txBody>
      </p:sp>
      <p:sp>
        <p:nvSpPr>
          <p:cNvPr id="7" name="Text Placeholder 6">
            <a:extLst>
              <a:ext uri="{FF2B5EF4-FFF2-40B4-BE49-F238E27FC236}">
                <a16:creationId xmlns:a16="http://schemas.microsoft.com/office/drawing/2014/main" id="{1CCB2779-318F-A463-BC69-6EEDD9875AF4}"/>
              </a:ext>
            </a:extLst>
          </p:cNvPr>
          <p:cNvSpPr>
            <a:spLocks noGrp="1"/>
          </p:cNvSpPr>
          <p:nvPr>
            <p:ph type="body" sz="quarter" idx="21"/>
          </p:nvPr>
        </p:nvSpPr>
        <p:spPr>
          <a:xfrm>
            <a:off x="354861" y="5436634"/>
            <a:ext cx="5824538" cy="412623"/>
          </a:xfrm>
        </p:spPr>
        <p:txBody>
          <a:bodyPr>
            <a:normAutofit/>
          </a:bodyPr>
          <a:lstStyle/>
          <a:p>
            <a:r>
              <a:rPr lang="en-US"/>
              <a:t>October 4, 2023</a:t>
            </a:r>
          </a:p>
        </p:txBody>
      </p:sp>
      <p:sp>
        <p:nvSpPr>
          <p:cNvPr id="2" name="Slide Number Placeholder 1" hidden="1">
            <a:extLst>
              <a:ext uri="{FF2B5EF4-FFF2-40B4-BE49-F238E27FC236}">
                <a16:creationId xmlns:a16="http://schemas.microsoft.com/office/drawing/2014/main" id="{CDFA7B5F-7A63-11BF-BBC7-A2C9FFEB26B6}"/>
              </a:ext>
            </a:extLst>
          </p:cNvPr>
          <p:cNvSpPr>
            <a:spLocks noGrp="1"/>
          </p:cNvSpPr>
          <p:nvPr>
            <p:ph type="sldNum" sz="quarter" idx="4294967295"/>
          </p:nvPr>
        </p:nvSpPr>
        <p:spPr>
          <a:xfrm>
            <a:off x="0" y="6675438"/>
            <a:ext cx="533400" cy="193675"/>
          </a:xfrm>
        </p:spPr>
        <p:txBody>
          <a:bodyPr/>
          <a:lstStyle/>
          <a:p>
            <a:pPr>
              <a:spcAft>
                <a:spcPts val="600"/>
              </a:spcAft>
            </a:pPr>
            <a:fld id="{895C34BC-CED8-4E15-A283-F8157D62C0C6}" type="slidenum">
              <a:rPr lang="en-US" smtClean="0"/>
              <a:t>6</a:t>
            </a:fld>
            <a:endParaRPr lang="en-US"/>
          </a:p>
        </p:txBody>
      </p:sp>
      <p:sp>
        <p:nvSpPr>
          <p:cNvPr id="3" name="TextBox 2">
            <a:extLst>
              <a:ext uri="{FF2B5EF4-FFF2-40B4-BE49-F238E27FC236}">
                <a16:creationId xmlns:a16="http://schemas.microsoft.com/office/drawing/2014/main" id="{F5AC526C-581D-1838-D0B3-34214AAF688B}"/>
              </a:ext>
            </a:extLst>
          </p:cNvPr>
          <p:cNvSpPr txBox="1"/>
          <p:nvPr/>
        </p:nvSpPr>
        <p:spPr>
          <a:xfrm>
            <a:off x="6356556" y="361141"/>
            <a:ext cx="5835444" cy="1569660"/>
          </a:xfrm>
          <a:prstGeom prst="rect">
            <a:avLst/>
          </a:prstGeom>
          <a:ln w="25400" cap="flat" algn="ctr">
            <a:prstDash val="solid"/>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4800" b="1"/>
              <a:t>CLE CODE #1 = CONSUMER </a:t>
            </a:r>
          </a:p>
        </p:txBody>
      </p:sp>
    </p:spTree>
    <p:extLst>
      <p:ext uri="{BB962C8B-B14F-4D97-AF65-F5344CB8AC3E}">
        <p14:creationId xmlns:p14="http://schemas.microsoft.com/office/powerpoint/2010/main" val="350390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1BA676-C80B-4D49-8778-C1DB1D45B896}"/>
              </a:ext>
            </a:extLst>
          </p:cNvPr>
          <p:cNvSpPr>
            <a:spLocks noGrp="1"/>
          </p:cNvSpPr>
          <p:nvPr>
            <p:ph type="sldNum" sz="quarter" idx="12"/>
          </p:nvPr>
        </p:nvSpPr>
        <p:spPr/>
        <p:txBody>
          <a:bodyPr/>
          <a:lstStyle/>
          <a:p>
            <a:fld id="{895C34BC-CED8-4E15-A283-F8157D62C0C6}" type="slidenum">
              <a:rPr lang="en-US" smtClean="0"/>
              <a:t>7</a:t>
            </a:fld>
            <a:endParaRPr lang="en-US"/>
          </a:p>
        </p:txBody>
      </p:sp>
      <p:grpSp>
        <p:nvGrpSpPr>
          <p:cNvPr id="9" name="USA">
            <a:extLst>
              <a:ext uri="{FF2B5EF4-FFF2-40B4-BE49-F238E27FC236}">
                <a16:creationId xmlns:a16="http://schemas.microsoft.com/office/drawing/2014/main" id="{039AAE38-5406-4E8F-009D-03BE4BFAFA3E}"/>
              </a:ext>
            </a:extLst>
          </p:cNvPr>
          <p:cNvGrpSpPr/>
          <p:nvPr/>
        </p:nvGrpSpPr>
        <p:grpSpPr>
          <a:xfrm>
            <a:off x="533400" y="1300294"/>
            <a:ext cx="6899246" cy="3783434"/>
            <a:chOff x="1121697" y="778934"/>
            <a:chExt cx="9835920" cy="5300134"/>
          </a:xfrm>
          <a:solidFill>
            <a:schemeClr val="accent2">
              <a:lumMod val="75000"/>
            </a:schemeClr>
          </a:solidFill>
        </p:grpSpPr>
        <p:sp>
          <p:nvSpPr>
            <p:cNvPr id="10" name="Wyoming">
              <a:extLst>
                <a:ext uri="{FF2B5EF4-FFF2-40B4-BE49-F238E27FC236}">
                  <a16:creationId xmlns:a16="http://schemas.microsoft.com/office/drawing/2014/main" id="{8B4EE9AD-3AE0-3911-CCF4-879CDABD5890}"/>
                </a:ext>
              </a:extLst>
            </p:cNvPr>
            <p:cNvSpPr/>
            <p:nvPr/>
          </p:nvSpPr>
          <p:spPr>
            <a:xfrm>
              <a:off x="4163305" y="1693424"/>
              <a:ext cx="1076658" cy="755666"/>
            </a:xfrm>
            <a:custGeom>
              <a:avLst/>
              <a:gdLst>
                <a:gd name="T0" fmla="*/ 204 w 644"/>
                <a:gd name="T1" fmla="*/ 452 h 452"/>
                <a:gd name="T2" fmla="*/ 206 w 644"/>
                <a:gd name="T3" fmla="*/ 452 h 452"/>
                <a:gd name="T4" fmla="*/ 644 w 644"/>
                <a:gd name="T5" fmla="*/ 452 h 452"/>
                <a:gd name="T6" fmla="*/ 644 w 644"/>
                <a:gd name="T7" fmla="*/ 203 h 452"/>
                <a:gd name="T8" fmla="*/ 644 w 644"/>
                <a:gd name="T9" fmla="*/ 201 h 452"/>
                <a:gd name="T10" fmla="*/ 644 w 644"/>
                <a:gd name="T11" fmla="*/ 0 h 452"/>
                <a:gd name="T12" fmla="*/ 0 w 644"/>
                <a:gd name="T13" fmla="*/ 0 h 452"/>
                <a:gd name="T14" fmla="*/ 0 w 644"/>
                <a:gd name="T15" fmla="*/ 26 h 452"/>
                <a:gd name="T16" fmla="*/ 0 w 644"/>
                <a:gd name="T17" fmla="*/ 28 h 452"/>
                <a:gd name="T18" fmla="*/ 0 w 644"/>
                <a:gd name="T19" fmla="*/ 317 h 452"/>
                <a:gd name="T20" fmla="*/ 0 w 644"/>
                <a:gd name="T21" fmla="*/ 317 h 452"/>
                <a:gd name="T22" fmla="*/ 0 w 644"/>
                <a:gd name="T23" fmla="*/ 452 h 452"/>
                <a:gd name="T24" fmla="*/ 204 w 644"/>
                <a:gd name="T25" fmla="*/ 452 h 452"/>
                <a:gd name="T26" fmla="*/ 204 w 644"/>
                <a:gd name="T27" fmla="*/ 452 h 452"/>
                <a:gd name="T28" fmla="*/ 204 w 644"/>
                <a:gd name="T29" fmla="*/ 45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4" h="452">
                  <a:moveTo>
                    <a:pt x="204" y="452"/>
                  </a:moveTo>
                  <a:lnTo>
                    <a:pt x="206" y="452"/>
                  </a:lnTo>
                  <a:lnTo>
                    <a:pt x="644" y="452"/>
                  </a:lnTo>
                  <a:lnTo>
                    <a:pt x="644" y="203"/>
                  </a:lnTo>
                  <a:lnTo>
                    <a:pt x="644" y="201"/>
                  </a:lnTo>
                  <a:lnTo>
                    <a:pt x="644" y="0"/>
                  </a:lnTo>
                  <a:lnTo>
                    <a:pt x="0" y="0"/>
                  </a:lnTo>
                  <a:lnTo>
                    <a:pt x="0" y="26"/>
                  </a:lnTo>
                  <a:lnTo>
                    <a:pt x="0" y="28"/>
                  </a:lnTo>
                  <a:lnTo>
                    <a:pt x="0" y="317"/>
                  </a:lnTo>
                  <a:lnTo>
                    <a:pt x="0" y="317"/>
                  </a:lnTo>
                  <a:lnTo>
                    <a:pt x="0" y="452"/>
                  </a:lnTo>
                  <a:lnTo>
                    <a:pt x="204" y="452"/>
                  </a:lnTo>
                  <a:lnTo>
                    <a:pt x="204" y="452"/>
                  </a:lnTo>
                  <a:lnTo>
                    <a:pt x="204" y="452"/>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1" name="Wisconsin">
              <a:extLst>
                <a:ext uri="{FF2B5EF4-FFF2-40B4-BE49-F238E27FC236}">
                  <a16:creationId xmlns:a16="http://schemas.microsoft.com/office/drawing/2014/main" id="{08283846-A716-297B-20DD-17EE761C3B8D}"/>
                </a:ext>
              </a:extLst>
            </p:cNvPr>
            <p:cNvSpPr/>
            <p:nvPr/>
          </p:nvSpPr>
          <p:spPr>
            <a:xfrm>
              <a:off x="6960274" y="1349027"/>
              <a:ext cx="897772" cy="819196"/>
            </a:xfrm>
            <a:custGeom>
              <a:avLst/>
              <a:gdLst>
                <a:gd name="T0" fmla="*/ 18 w 227"/>
                <a:gd name="T1" fmla="*/ 20 h 207"/>
                <a:gd name="T2" fmla="*/ 0 w 227"/>
                <a:gd name="T3" fmla="*/ 49 h 207"/>
                <a:gd name="T4" fmla="*/ 2 w 227"/>
                <a:gd name="T5" fmla="*/ 70 h 207"/>
                <a:gd name="T6" fmla="*/ 4 w 227"/>
                <a:gd name="T7" fmla="*/ 93 h 207"/>
                <a:gd name="T8" fmla="*/ 43 w 227"/>
                <a:gd name="T9" fmla="*/ 129 h 207"/>
                <a:gd name="T10" fmla="*/ 56 w 227"/>
                <a:gd name="T11" fmla="*/ 145 h 207"/>
                <a:gd name="T12" fmla="*/ 56 w 227"/>
                <a:gd name="T13" fmla="*/ 146 h 207"/>
                <a:gd name="T14" fmla="*/ 55 w 227"/>
                <a:gd name="T15" fmla="*/ 156 h 207"/>
                <a:gd name="T16" fmla="*/ 55 w 227"/>
                <a:gd name="T17" fmla="*/ 158 h 207"/>
                <a:gd name="T18" fmla="*/ 57 w 227"/>
                <a:gd name="T19" fmla="*/ 172 h 207"/>
                <a:gd name="T20" fmla="*/ 76 w 227"/>
                <a:gd name="T21" fmla="*/ 202 h 207"/>
                <a:gd name="T22" fmla="*/ 80 w 227"/>
                <a:gd name="T23" fmla="*/ 207 h 207"/>
                <a:gd name="T24" fmla="*/ 195 w 227"/>
                <a:gd name="T25" fmla="*/ 203 h 207"/>
                <a:gd name="T26" fmla="*/ 227 w 227"/>
                <a:gd name="T27" fmla="*/ 94 h 207"/>
                <a:gd name="T28" fmla="*/ 215 w 227"/>
                <a:gd name="T29" fmla="*/ 118 h 207"/>
                <a:gd name="T30" fmla="*/ 192 w 227"/>
                <a:gd name="T31" fmla="*/ 133 h 207"/>
                <a:gd name="T32" fmla="*/ 198 w 227"/>
                <a:gd name="T33" fmla="*/ 119 h 207"/>
                <a:gd name="T34" fmla="*/ 197 w 227"/>
                <a:gd name="T35" fmla="*/ 112 h 207"/>
                <a:gd name="T36" fmla="*/ 196 w 227"/>
                <a:gd name="T37" fmla="*/ 91 h 207"/>
                <a:gd name="T38" fmla="*/ 197 w 227"/>
                <a:gd name="T39" fmla="*/ 89 h 207"/>
                <a:gd name="T40" fmla="*/ 193 w 227"/>
                <a:gd name="T41" fmla="*/ 82 h 207"/>
                <a:gd name="T42" fmla="*/ 180 w 227"/>
                <a:gd name="T43" fmla="*/ 68 h 207"/>
                <a:gd name="T44" fmla="*/ 179 w 227"/>
                <a:gd name="T45" fmla="*/ 61 h 207"/>
                <a:gd name="T46" fmla="*/ 148 w 227"/>
                <a:gd name="T47" fmla="*/ 50 h 207"/>
                <a:gd name="T48" fmla="*/ 141 w 227"/>
                <a:gd name="T49" fmla="*/ 45 h 207"/>
                <a:gd name="T50" fmla="*/ 140 w 227"/>
                <a:gd name="T51" fmla="*/ 45 h 207"/>
                <a:gd name="T52" fmla="*/ 140 w 227"/>
                <a:gd name="T53" fmla="*/ 45 h 207"/>
                <a:gd name="T54" fmla="*/ 138 w 227"/>
                <a:gd name="T55" fmla="*/ 44 h 207"/>
                <a:gd name="T56" fmla="*/ 123 w 227"/>
                <a:gd name="T57" fmla="*/ 44 h 207"/>
                <a:gd name="T58" fmla="*/ 109 w 227"/>
                <a:gd name="T59" fmla="*/ 39 h 207"/>
                <a:gd name="T60" fmla="*/ 100 w 227"/>
                <a:gd name="T61" fmla="*/ 29 h 207"/>
                <a:gd name="T62" fmla="*/ 82 w 227"/>
                <a:gd name="T63" fmla="*/ 20 h 207"/>
                <a:gd name="T64" fmla="*/ 78 w 227"/>
                <a:gd name="T65" fmla="*/ 20 h 207"/>
                <a:gd name="T66" fmla="*/ 82 w 227"/>
                <a:gd name="T67" fmla="*/ 4 h 207"/>
                <a:gd name="T68" fmla="*/ 51 w 227"/>
                <a:gd name="T69" fmla="*/ 20 h 207"/>
                <a:gd name="T70" fmla="*/ 35 w 227"/>
                <a:gd name="T71" fmla="*/ 20 h 207"/>
                <a:gd name="T72" fmla="*/ 24 w 227"/>
                <a:gd name="T73" fmla="*/ 1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07">
                  <a:moveTo>
                    <a:pt x="21" y="15"/>
                  </a:moveTo>
                  <a:cubicBezTo>
                    <a:pt x="20" y="16"/>
                    <a:pt x="18" y="18"/>
                    <a:pt x="18" y="20"/>
                  </a:cubicBezTo>
                  <a:cubicBezTo>
                    <a:pt x="16" y="29"/>
                    <a:pt x="10" y="30"/>
                    <a:pt x="9" y="30"/>
                  </a:cubicBezTo>
                  <a:cubicBezTo>
                    <a:pt x="0" y="49"/>
                    <a:pt x="0" y="49"/>
                    <a:pt x="0" y="49"/>
                  </a:cubicBezTo>
                  <a:cubicBezTo>
                    <a:pt x="0" y="61"/>
                    <a:pt x="0" y="61"/>
                    <a:pt x="0" y="61"/>
                  </a:cubicBezTo>
                  <a:cubicBezTo>
                    <a:pt x="2" y="70"/>
                    <a:pt x="2" y="70"/>
                    <a:pt x="2" y="70"/>
                  </a:cubicBezTo>
                  <a:cubicBezTo>
                    <a:pt x="4" y="78"/>
                    <a:pt x="1" y="81"/>
                    <a:pt x="0" y="82"/>
                  </a:cubicBezTo>
                  <a:cubicBezTo>
                    <a:pt x="4" y="93"/>
                    <a:pt x="4" y="93"/>
                    <a:pt x="4" y="93"/>
                  </a:cubicBezTo>
                  <a:cubicBezTo>
                    <a:pt x="21" y="105"/>
                    <a:pt x="21" y="105"/>
                    <a:pt x="21" y="105"/>
                  </a:cubicBezTo>
                  <a:cubicBezTo>
                    <a:pt x="43" y="129"/>
                    <a:pt x="43" y="129"/>
                    <a:pt x="43" y="129"/>
                  </a:cubicBezTo>
                  <a:cubicBezTo>
                    <a:pt x="44" y="129"/>
                    <a:pt x="46" y="132"/>
                    <a:pt x="55" y="143"/>
                  </a:cubicBezTo>
                  <a:cubicBezTo>
                    <a:pt x="56" y="144"/>
                    <a:pt x="56" y="144"/>
                    <a:pt x="56" y="145"/>
                  </a:cubicBezTo>
                  <a:cubicBezTo>
                    <a:pt x="57" y="145"/>
                    <a:pt x="57" y="145"/>
                    <a:pt x="57" y="145"/>
                  </a:cubicBezTo>
                  <a:cubicBezTo>
                    <a:pt x="56" y="146"/>
                    <a:pt x="56" y="146"/>
                    <a:pt x="56" y="146"/>
                  </a:cubicBezTo>
                  <a:cubicBezTo>
                    <a:pt x="56" y="146"/>
                    <a:pt x="55" y="147"/>
                    <a:pt x="55" y="150"/>
                  </a:cubicBezTo>
                  <a:cubicBezTo>
                    <a:pt x="55" y="152"/>
                    <a:pt x="55" y="154"/>
                    <a:pt x="55" y="156"/>
                  </a:cubicBezTo>
                  <a:cubicBezTo>
                    <a:pt x="56" y="158"/>
                    <a:pt x="56" y="158"/>
                    <a:pt x="56" y="158"/>
                  </a:cubicBezTo>
                  <a:cubicBezTo>
                    <a:pt x="55" y="158"/>
                    <a:pt x="55" y="158"/>
                    <a:pt x="55" y="158"/>
                  </a:cubicBezTo>
                  <a:cubicBezTo>
                    <a:pt x="56" y="164"/>
                    <a:pt x="57" y="170"/>
                    <a:pt x="57" y="172"/>
                  </a:cubicBezTo>
                  <a:cubicBezTo>
                    <a:pt x="57" y="172"/>
                    <a:pt x="57" y="172"/>
                    <a:pt x="57" y="172"/>
                  </a:cubicBezTo>
                  <a:cubicBezTo>
                    <a:pt x="64" y="183"/>
                    <a:pt x="64" y="183"/>
                    <a:pt x="64" y="183"/>
                  </a:cubicBezTo>
                  <a:cubicBezTo>
                    <a:pt x="76" y="202"/>
                    <a:pt x="76" y="202"/>
                    <a:pt x="76" y="202"/>
                  </a:cubicBezTo>
                  <a:cubicBezTo>
                    <a:pt x="80" y="207"/>
                    <a:pt x="80" y="207"/>
                    <a:pt x="80" y="207"/>
                  </a:cubicBezTo>
                  <a:cubicBezTo>
                    <a:pt x="80" y="207"/>
                    <a:pt x="80" y="207"/>
                    <a:pt x="80" y="207"/>
                  </a:cubicBezTo>
                  <a:cubicBezTo>
                    <a:pt x="196" y="207"/>
                    <a:pt x="196" y="207"/>
                    <a:pt x="196" y="207"/>
                  </a:cubicBezTo>
                  <a:cubicBezTo>
                    <a:pt x="195" y="203"/>
                    <a:pt x="195" y="203"/>
                    <a:pt x="195" y="203"/>
                  </a:cubicBezTo>
                  <a:cubicBezTo>
                    <a:pt x="227" y="102"/>
                    <a:pt x="227" y="102"/>
                    <a:pt x="227" y="102"/>
                  </a:cubicBezTo>
                  <a:cubicBezTo>
                    <a:pt x="227" y="94"/>
                    <a:pt x="227" y="94"/>
                    <a:pt x="227" y="94"/>
                  </a:cubicBezTo>
                  <a:cubicBezTo>
                    <a:pt x="215" y="106"/>
                    <a:pt x="215" y="106"/>
                    <a:pt x="215" y="106"/>
                  </a:cubicBezTo>
                  <a:cubicBezTo>
                    <a:pt x="215" y="118"/>
                    <a:pt x="215" y="118"/>
                    <a:pt x="215" y="118"/>
                  </a:cubicBezTo>
                  <a:cubicBezTo>
                    <a:pt x="207" y="118"/>
                    <a:pt x="207" y="118"/>
                    <a:pt x="207" y="118"/>
                  </a:cubicBezTo>
                  <a:cubicBezTo>
                    <a:pt x="192" y="133"/>
                    <a:pt x="192" y="133"/>
                    <a:pt x="192" y="133"/>
                  </a:cubicBezTo>
                  <a:cubicBezTo>
                    <a:pt x="192" y="129"/>
                    <a:pt x="192" y="129"/>
                    <a:pt x="192" y="129"/>
                  </a:cubicBezTo>
                  <a:cubicBezTo>
                    <a:pt x="198" y="119"/>
                    <a:pt x="198" y="119"/>
                    <a:pt x="198" y="119"/>
                  </a:cubicBezTo>
                  <a:cubicBezTo>
                    <a:pt x="198" y="118"/>
                    <a:pt x="198" y="118"/>
                    <a:pt x="198" y="118"/>
                  </a:cubicBezTo>
                  <a:cubicBezTo>
                    <a:pt x="198" y="116"/>
                    <a:pt x="198" y="114"/>
                    <a:pt x="197" y="112"/>
                  </a:cubicBezTo>
                  <a:cubicBezTo>
                    <a:pt x="196" y="109"/>
                    <a:pt x="196" y="106"/>
                    <a:pt x="196" y="104"/>
                  </a:cubicBezTo>
                  <a:cubicBezTo>
                    <a:pt x="197" y="100"/>
                    <a:pt x="197" y="95"/>
                    <a:pt x="196" y="91"/>
                  </a:cubicBezTo>
                  <a:cubicBezTo>
                    <a:pt x="196" y="90"/>
                    <a:pt x="196" y="90"/>
                    <a:pt x="196" y="90"/>
                  </a:cubicBezTo>
                  <a:cubicBezTo>
                    <a:pt x="197" y="89"/>
                    <a:pt x="197" y="89"/>
                    <a:pt x="197" y="89"/>
                  </a:cubicBezTo>
                  <a:cubicBezTo>
                    <a:pt x="195" y="87"/>
                    <a:pt x="195" y="87"/>
                    <a:pt x="195" y="87"/>
                  </a:cubicBezTo>
                  <a:cubicBezTo>
                    <a:pt x="193" y="83"/>
                    <a:pt x="193" y="83"/>
                    <a:pt x="193" y="82"/>
                  </a:cubicBezTo>
                  <a:cubicBezTo>
                    <a:pt x="192" y="82"/>
                    <a:pt x="192" y="81"/>
                    <a:pt x="191" y="80"/>
                  </a:cubicBezTo>
                  <a:cubicBezTo>
                    <a:pt x="187" y="76"/>
                    <a:pt x="181" y="69"/>
                    <a:pt x="180" y="68"/>
                  </a:cubicBezTo>
                  <a:cubicBezTo>
                    <a:pt x="180" y="67"/>
                    <a:pt x="183" y="64"/>
                    <a:pt x="183" y="63"/>
                  </a:cubicBezTo>
                  <a:cubicBezTo>
                    <a:pt x="182" y="62"/>
                    <a:pt x="181" y="61"/>
                    <a:pt x="179" y="61"/>
                  </a:cubicBezTo>
                  <a:cubicBezTo>
                    <a:pt x="148" y="61"/>
                    <a:pt x="148" y="61"/>
                    <a:pt x="148" y="61"/>
                  </a:cubicBezTo>
                  <a:cubicBezTo>
                    <a:pt x="148" y="50"/>
                    <a:pt x="148" y="50"/>
                    <a:pt x="148" y="50"/>
                  </a:cubicBezTo>
                  <a:cubicBezTo>
                    <a:pt x="149" y="49"/>
                    <a:pt x="148" y="47"/>
                    <a:pt x="144" y="46"/>
                  </a:cubicBezTo>
                  <a:cubicBezTo>
                    <a:pt x="142" y="45"/>
                    <a:pt x="141" y="45"/>
                    <a:pt x="141" y="45"/>
                  </a:cubicBezTo>
                  <a:cubicBezTo>
                    <a:pt x="140" y="45"/>
                    <a:pt x="140" y="45"/>
                    <a:pt x="140" y="45"/>
                  </a:cubicBezTo>
                  <a:cubicBezTo>
                    <a:pt x="140" y="45"/>
                    <a:pt x="140" y="45"/>
                    <a:pt x="140" y="45"/>
                  </a:cubicBezTo>
                  <a:cubicBezTo>
                    <a:pt x="140" y="45"/>
                    <a:pt x="140" y="45"/>
                    <a:pt x="140" y="45"/>
                  </a:cubicBezTo>
                  <a:cubicBezTo>
                    <a:pt x="140" y="45"/>
                    <a:pt x="140" y="45"/>
                    <a:pt x="140" y="45"/>
                  </a:cubicBezTo>
                  <a:cubicBezTo>
                    <a:pt x="140" y="44"/>
                    <a:pt x="140" y="44"/>
                    <a:pt x="140" y="44"/>
                  </a:cubicBezTo>
                  <a:cubicBezTo>
                    <a:pt x="139" y="44"/>
                    <a:pt x="139" y="44"/>
                    <a:pt x="138" y="44"/>
                  </a:cubicBezTo>
                  <a:cubicBezTo>
                    <a:pt x="137" y="43"/>
                    <a:pt x="135" y="43"/>
                    <a:pt x="132" y="43"/>
                  </a:cubicBezTo>
                  <a:cubicBezTo>
                    <a:pt x="127" y="43"/>
                    <a:pt x="123" y="44"/>
                    <a:pt x="123" y="44"/>
                  </a:cubicBezTo>
                  <a:cubicBezTo>
                    <a:pt x="117" y="43"/>
                    <a:pt x="117" y="43"/>
                    <a:pt x="117" y="43"/>
                  </a:cubicBezTo>
                  <a:cubicBezTo>
                    <a:pt x="109" y="39"/>
                    <a:pt x="109" y="39"/>
                    <a:pt x="109" y="39"/>
                  </a:cubicBezTo>
                  <a:cubicBezTo>
                    <a:pt x="106" y="39"/>
                    <a:pt x="106" y="39"/>
                    <a:pt x="106" y="39"/>
                  </a:cubicBezTo>
                  <a:cubicBezTo>
                    <a:pt x="100" y="29"/>
                    <a:pt x="100" y="29"/>
                    <a:pt x="100" y="29"/>
                  </a:cubicBezTo>
                  <a:cubicBezTo>
                    <a:pt x="100" y="20"/>
                    <a:pt x="100" y="20"/>
                    <a:pt x="100" y="20"/>
                  </a:cubicBezTo>
                  <a:cubicBezTo>
                    <a:pt x="82" y="20"/>
                    <a:pt x="82" y="20"/>
                    <a:pt x="82" y="20"/>
                  </a:cubicBezTo>
                  <a:cubicBezTo>
                    <a:pt x="82" y="24"/>
                    <a:pt x="82" y="24"/>
                    <a:pt x="82" y="24"/>
                  </a:cubicBezTo>
                  <a:cubicBezTo>
                    <a:pt x="78" y="20"/>
                    <a:pt x="78" y="20"/>
                    <a:pt x="78" y="20"/>
                  </a:cubicBezTo>
                  <a:cubicBezTo>
                    <a:pt x="82" y="12"/>
                    <a:pt x="82" y="12"/>
                    <a:pt x="82" y="12"/>
                  </a:cubicBezTo>
                  <a:cubicBezTo>
                    <a:pt x="82" y="4"/>
                    <a:pt x="82" y="4"/>
                    <a:pt x="82" y="4"/>
                  </a:cubicBezTo>
                  <a:cubicBezTo>
                    <a:pt x="78" y="0"/>
                    <a:pt x="78" y="0"/>
                    <a:pt x="78" y="0"/>
                  </a:cubicBezTo>
                  <a:cubicBezTo>
                    <a:pt x="51" y="20"/>
                    <a:pt x="51" y="20"/>
                    <a:pt x="51" y="20"/>
                  </a:cubicBezTo>
                  <a:cubicBezTo>
                    <a:pt x="43" y="20"/>
                    <a:pt x="43" y="20"/>
                    <a:pt x="43" y="20"/>
                  </a:cubicBezTo>
                  <a:cubicBezTo>
                    <a:pt x="35" y="20"/>
                    <a:pt x="35" y="20"/>
                    <a:pt x="35" y="20"/>
                  </a:cubicBezTo>
                  <a:cubicBezTo>
                    <a:pt x="32" y="16"/>
                    <a:pt x="32" y="16"/>
                    <a:pt x="32" y="16"/>
                  </a:cubicBezTo>
                  <a:cubicBezTo>
                    <a:pt x="30" y="16"/>
                    <a:pt x="27" y="15"/>
                    <a:pt x="24" y="15"/>
                  </a:cubicBezTo>
                  <a:cubicBezTo>
                    <a:pt x="23" y="15"/>
                    <a:pt x="22" y="15"/>
                    <a:pt x="21" y="15"/>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2" name="West Virginia">
              <a:extLst>
                <a:ext uri="{FF2B5EF4-FFF2-40B4-BE49-F238E27FC236}">
                  <a16:creationId xmlns:a16="http://schemas.microsoft.com/office/drawing/2014/main" id="{7377A104-8553-2536-492B-3727EF5DC896}"/>
                </a:ext>
              </a:extLst>
            </p:cNvPr>
            <p:cNvSpPr/>
            <p:nvPr/>
          </p:nvSpPr>
          <p:spPr>
            <a:xfrm>
              <a:off x="8530122" y="2666428"/>
              <a:ext cx="785760" cy="578453"/>
            </a:xfrm>
            <a:custGeom>
              <a:avLst/>
              <a:gdLst>
                <a:gd name="T0" fmla="*/ 79 w 199"/>
                <a:gd name="T1" fmla="*/ 0 h 146"/>
                <a:gd name="T2" fmla="*/ 74 w 199"/>
                <a:gd name="T3" fmla="*/ 17 h 146"/>
                <a:gd name="T4" fmla="*/ 74 w 199"/>
                <a:gd name="T5" fmla="*/ 29 h 146"/>
                <a:gd name="T6" fmla="*/ 74 w 199"/>
                <a:gd name="T7" fmla="*/ 41 h 146"/>
                <a:gd name="T8" fmla="*/ 69 w 199"/>
                <a:gd name="T9" fmla="*/ 53 h 146"/>
                <a:gd name="T10" fmla="*/ 59 w 199"/>
                <a:gd name="T11" fmla="*/ 64 h 146"/>
                <a:gd name="T12" fmla="*/ 49 w 199"/>
                <a:gd name="T13" fmla="*/ 71 h 146"/>
                <a:gd name="T14" fmla="*/ 44 w 199"/>
                <a:gd name="T15" fmla="*/ 75 h 146"/>
                <a:gd name="T16" fmla="*/ 36 w 199"/>
                <a:gd name="T17" fmla="*/ 80 h 146"/>
                <a:gd name="T18" fmla="*/ 20 w 199"/>
                <a:gd name="T19" fmla="*/ 87 h 146"/>
                <a:gd name="T20" fmla="*/ 4 w 199"/>
                <a:gd name="T21" fmla="*/ 100 h 146"/>
                <a:gd name="T22" fmla="*/ 4 w 199"/>
                <a:gd name="T23" fmla="*/ 103 h 146"/>
                <a:gd name="T24" fmla="*/ 2 w 199"/>
                <a:gd name="T25" fmla="*/ 109 h 146"/>
                <a:gd name="T26" fmla="*/ 0 w 199"/>
                <a:gd name="T27" fmla="*/ 122 h 146"/>
                <a:gd name="T28" fmla="*/ 1 w 199"/>
                <a:gd name="T29" fmla="*/ 129 h 146"/>
                <a:gd name="T30" fmla="*/ 5 w 199"/>
                <a:gd name="T31" fmla="*/ 133 h 146"/>
                <a:gd name="T32" fmla="*/ 11 w 199"/>
                <a:gd name="T33" fmla="*/ 138 h 146"/>
                <a:gd name="T34" fmla="*/ 13 w 199"/>
                <a:gd name="T35" fmla="*/ 137 h 146"/>
                <a:gd name="T36" fmla="*/ 16 w 199"/>
                <a:gd name="T37" fmla="*/ 141 h 146"/>
                <a:gd name="T38" fmla="*/ 18 w 199"/>
                <a:gd name="T39" fmla="*/ 144 h 146"/>
                <a:gd name="T40" fmla="*/ 20 w 199"/>
                <a:gd name="T41" fmla="*/ 144 h 146"/>
                <a:gd name="T42" fmla="*/ 23 w 199"/>
                <a:gd name="T43" fmla="*/ 144 h 146"/>
                <a:gd name="T44" fmla="*/ 26 w 199"/>
                <a:gd name="T45" fmla="*/ 144 h 146"/>
                <a:gd name="T46" fmla="*/ 30 w 199"/>
                <a:gd name="T47" fmla="*/ 144 h 146"/>
                <a:gd name="T48" fmla="*/ 33 w 199"/>
                <a:gd name="T49" fmla="*/ 144 h 146"/>
                <a:gd name="T50" fmla="*/ 37 w 199"/>
                <a:gd name="T51" fmla="*/ 144 h 146"/>
                <a:gd name="T52" fmla="*/ 41 w 199"/>
                <a:gd name="T53" fmla="*/ 145 h 146"/>
                <a:gd name="T54" fmla="*/ 46 w 199"/>
                <a:gd name="T55" fmla="*/ 145 h 146"/>
                <a:gd name="T56" fmla="*/ 47 w 199"/>
                <a:gd name="T57" fmla="*/ 145 h 146"/>
                <a:gd name="T58" fmla="*/ 50 w 199"/>
                <a:gd name="T59" fmla="*/ 145 h 146"/>
                <a:gd name="T60" fmla="*/ 55 w 199"/>
                <a:gd name="T61" fmla="*/ 145 h 146"/>
                <a:gd name="T62" fmla="*/ 58 w 199"/>
                <a:gd name="T63" fmla="*/ 146 h 146"/>
                <a:gd name="T64" fmla="*/ 59 w 199"/>
                <a:gd name="T65" fmla="*/ 146 h 146"/>
                <a:gd name="T66" fmla="*/ 64 w 199"/>
                <a:gd name="T67" fmla="*/ 146 h 146"/>
                <a:gd name="T68" fmla="*/ 70 w 199"/>
                <a:gd name="T69" fmla="*/ 144 h 146"/>
                <a:gd name="T70" fmla="*/ 104 w 199"/>
                <a:gd name="T71" fmla="*/ 142 h 146"/>
                <a:gd name="T72" fmla="*/ 108 w 199"/>
                <a:gd name="T73" fmla="*/ 133 h 146"/>
                <a:gd name="T74" fmla="*/ 114 w 199"/>
                <a:gd name="T75" fmla="*/ 128 h 146"/>
                <a:gd name="T76" fmla="*/ 114 w 199"/>
                <a:gd name="T77" fmla="*/ 128 h 146"/>
                <a:gd name="T78" fmla="*/ 117 w 199"/>
                <a:gd name="T79" fmla="*/ 126 h 146"/>
                <a:gd name="T80" fmla="*/ 115 w 199"/>
                <a:gd name="T81" fmla="*/ 126 h 146"/>
                <a:gd name="T82" fmla="*/ 116 w 199"/>
                <a:gd name="T83" fmla="*/ 124 h 146"/>
                <a:gd name="T84" fmla="*/ 120 w 199"/>
                <a:gd name="T85" fmla="*/ 118 h 146"/>
                <a:gd name="T86" fmla="*/ 128 w 199"/>
                <a:gd name="T87" fmla="*/ 106 h 146"/>
                <a:gd name="T88" fmla="*/ 136 w 199"/>
                <a:gd name="T89" fmla="*/ 104 h 146"/>
                <a:gd name="T90" fmla="*/ 143 w 199"/>
                <a:gd name="T91" fmla="*/ 91 h 146"/>
                <a:gd name="T92" fmla="*/ 151 w 199"/>
                <a:gd name="T93" fmla="*/ 88 h 146"/>
                <a:gd name="T94" fmla="*/ 160 w 199"/>
                <a:gd name="T95" fmla="*/ 77 h 146"/>
                <a:gd name="T96" fmla="*/ 166 w 199"/>
                <a:gd name="T97" fmla="*/ 72 h 146"/>
                <a:gd name="T98" fmla="*/ 174 w 199"/>
                <a:gd name="T99" fmla="*/ 70 h 146"/>
                <a:gd name="T100" fmla="*/ 183 w 199"/>
                <a:gd name="T101" fmla="*/ 74 h 146"/>
                <a:gd name="T102" fmla="*/ 186 w 199"/>
                <a:gd name="T103" fmla="*/ 67 h 146"/>
                <a:gd name="T104" fmla="*/ 195 w 199"/>
                <a:gd name="T105" fmla="*/ 67 h 146"/>
                <a:gd name="T106" fmla="*/ 196 w 199"/>
                <a:gd name="T107" fmla="*/ 65 h 146"/>
                <a:gd name="T108" fmla="*/ 199 w 199"/>
                <a:gd name="T109" fmla="*/ 62 h 146"/>
                <a:gd name="T110" fmla="*/ 192 w 199"/>
                <a:gd name="T111" fmla="*/ 60 h 146"/>
                <a:gd name="T112" fmla="*/ 157 w 199"/>
                <a:gd name="T113" fmla="*/ 61 h 146"/>
                <a:gd name="T114" fmla="*/ 140 w 199"/>
                <a:gd name="T115" fmla="*/ 60 h 146"/>
                <a:gd name="T116" fmla="*/ 129 w 199"/>
                <a:gd name="T117" fmla="*/ 62 h 146"/>
                <a:gd name="T118" fmla="*/ 117 w 199"/>
                <a:gd name="T119" fmla="*/ 66 h 146"/>
                <a:gd name="T120" fmla="*/ 81 w 199"/>
                <a:gd name="T121" fmla="*/ 5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9" h="146">
                  <a:moveTo>
                    <a:pt x="81" y="0"/>
                  </a:moveTo>
                  <a:cubicBezTo>
                    <a:pt x="79" y="0"/>
                    <a:pt x="79" y="0"/>
                    <a:pt x="79" y="0"/>
                  </a:cubicBezTo>
                  <a:cubicBezTo>
                    <a:pt x="74" y="13"/>
                    <a:pt x="74" y="13"/>
                    <a:pt x="74" y="13"/>
                  </a:cubicBezTo>
                  <a:cubicBezTo>
                    <a:pt x="74" y="17"/>
                    <a:pt x="74" y="17"/>
                    <a:pt x="74" y="17"/>
                  </a:cubicBezTo>
                  <a:cubicBezTo>
                    <a:pt x="74" y="19"/>
                    <a:pt x="75" y="22"/>
                    <a:pt x="74" y="24"/>
                  </a:cubicBezTo>
                  <a:cubicBezTo>
                    <a:pt x="74" y="26"/>
                    <a:pt x="74" y="27"/>
                    <a:pt x="74" y="29"/>
                  </a:cubicBezTo>
                  <a:cubicBezTo>
                    <a:pt x="74" y="30"/>
                    <a:pt x="74" y="31"/>
                    <a:pt x="74" y="33"/>
                  </a:cubicBezTo>
                  <a:cubicBezTo>
                    <a:pt x="74" y="41"/>
                    <a:pt x="74" y="41"/>
                    <a:pt x="74" y="41"/>
                  </a:cubicBezTo>
                  <a:cubicBezTo>
                    <a:pt x="69" y="41"/>
                    <a:pt x="69" y="41"/>
                    <a:pt x="69" y="41"/>
                  </a:cubicBezTo>
                  <a:cubicBezTo>
                    <a:pt x="69" y="53"/>
                    <a:pt x="69" y="53"/>
                    <a:pt x="69" y="53"/>
                  </a:cubicBezTo>
                  <a:cubicBezTo>
                    <a:pt x="65" y="57"/>
                    <a:pt x="65" y="57"/>
                    <a:pt x="65" y="57"/>
                  </a:cubicBezTo>
                  <a:cubicBezTo>
                    <a:pt x="59" y="64"/>
                    <a:pt x="59" y="64"/>
                    <a:pt x="59" y="64"/>
                  </a:cubicBezTo>
                  <a:cubicBezTo>
                    <a:pt x="54" y="64"/>
                    <a:pt x="54" y="64"/>
                    <a:pt x="54" y="64"/>
                  </a:cubicBezTo>
                  <a:cubicBezTo>
                    <a:pt x="49" y="71"/>
                    <a:pt x="49" y="71"/>
                    <a:pt x="49" y="71"/>
                  </a:cubicBezTo>
                  <a:cubicBezTo>
                    <a:pt x="47" y="74"/>
                    <a:pt x="47" y="74"/>
                    <a:pt x="47" y="74"/>
                  </a:cubicBezTo>
                  <a:cubicBezTo>
                    <a:pt x="46" y="75"/>
                    <a:pt x="45" y="75"/>
                    <a:pt x="44" y="75"/>
                  </a:cubicBezTo>
                  <a:cubicBezTo>
                    <a:pt x="43" y="74"/>
                    <a:pt x="43" y="74"/>
                    <a:pt x="43" y="74"/>
                  </a:cubicBezTo>
                  <a:cubicBezTo>
                    <a:pt x="36" y="80"/>
                    <a:pt x="36" y="80"/>
                    <a:pt x="36" y="80"/>
                  </a:cubicBezTo>
                  <a:cubicBezTo>
                    <a:pt x="36" y="80"/>
                    <a:pt x="29" y="83"/>
                    <a:pt x="23" y="85"/>
                  </a:cubicBezTo>
                  <a:cubicBezTo>
                    <a:pt x="20" y="85"/>
                    <a:pt x="20" y="86"/>
                    <a:pt x="20" y="87"/>
                  </a:cubicBezTo>
                  <a:cubicBezTo>
                    <a:pt x="21" y="89"/>
                    <a:pt x="20" y="91"/>
                    <a:pt x="18" y="92"/>
                  </a:cubicBezTo>
                  <a:cubicBezTo>
                    <a:pt x="13" y="95"/>
                    <a:pt x="5" y="100"/>
                    <a:pt x="4" y="100"/>
                  </a:cubicBezTo>
                  <a:cubicBezTo>
                    <a:pt x="4" y="102"/>
                    <a:pt x="4" y="102"/>
                    <a:pt x="4" y="102"/>
                  </a:cubicBezTo>
                  <a:cubicBezTo>
                    <a:pt x="4" y="103"/>
                    <a:pt x="4" y="103"/>
                    <a:pt x="4" y="103"/>
                  </a:cubicBezTo>
                  <a:cubicBezTo>
                    <a:pt x="4" y="105"/>
                    <a:pt x="4" y="105"/>
                    <a:pt x="4" y="105"/>
                  </a:cubicBezTo>
                  <a:cubicBezTo>
                    <a:pt x="2" y="109"/>
                    <a:pt x="2" y="109"/>
                    <a:pt x="2" y="109"/>
                  </a:cubicBezTo>
                  <a:cubicBezTo>
                    <a:pt x="1" y="112"/>
                    <a:pt x="1" y="114"/>
                    <a:pt x="1" y="115"/>
                  </a:cubicBezTo>
                  <a:cubicBezTo>
                    <a:pt x="1" y="117"/>
                    <a:pt x="0" y="120"/>
                    <a:pt x="0" y="122"/>
                  </a:cubicBezTo>
                  <a:cubicBezTo>
                    <a:pt x="0" y="123"/>
                    <a:pt x="0" y="123"/>
                    <a:pt x="0" y="124"/>
                  </a:cubicBezTo>
                  <a:cubicBezTo>
                    <a:pt x="1" y="129"/>
                    <a:pt x="1" y="129"/>
                    <a:pt x="1" y="129"/>
                  </a:cubicBezTo>
                  <a:cubicBezTo>
                    <a:pt x="2" y="131"/>
                    <a:pt x="2" y="131"/>
                    <a:pt x="2" y="131"/>
                  </a:cubicBezTo>
                  <a:cubicBezTo>
                    <a:pt x="3" y="132"/>
                    <a:pt x="4" y="132"/>
                    <a:pt x="5" y="133"/>
                  </a:cubicBezTo>
                  <a:cubicBezTo>
                    <a:pt x="6" y="134"/>
                    <a:pt x="7" y="135"/>
                    <a:pt x="9" y="137"/>
                  </a:cubicBezTo>
                  <a:cubicBezTo>
                    <a:pt x="9" y="138"/>
                    <a:pt x="10" y="138"/>
                    <a:pt x="11" y="138"/>
                  </a:cubicBezTo>
                  <a:cubicBezTo>
                    <a:pt x="11" y="138"/>
                    <a:pt x="11" y="138"/>
                    <a:pt x="12" y="138"/>
                  </a:cubicBezTo>
                  <a:cubicBezTo>
                    <a:pt x="13" y="137"/>
                    <a:pt x="13" y="137"/>
                    <a:pt x="13" y="137"/>
                  </a:cubicBezTo>
                  <a:cubicBezTo>
                    <a:pt x="14" y="138"/>
                    <a:pt x="14" y="138"/>
                    <a:pt x="14" y="138"/>
                  </a:cubicBezTo>
                  <a:cubicBezTo>
                    <a:pt x="14" y="139"/>
                    <a:pt x="15" y="140"/>
                    <a:pt x="16" y="141"/>
                  </a:cubicBezTo>
                  <a:cubicBezTo>
                    <a:pt x="17" y="142"/>
                    <a:pt x="18" y="143"/>
                    <a:pt x="18" y="144"/>
                  </a:cubicBezTo>
                  <a:cubicBezTo>
                    <a:pt x="18" y="144"/>
                    <a:pt x="18" y="144"/>
                    <a:pt x="18" y="144"/>
                  </a:cubicBezTo>
                  <a:cubicBezTo>
                    <a:pt x="19" y="144"/>
                    <a:pt x="19" y="144"/>
                    <a:pt x="19" y="144"/>
                  </a:cubicBezTo>
                  <a:cubicBezTo>
                    <a:pt x="20" y="144"/>
                    <a:pt x="20" y="144"/>
                    <a:pt x="20" y="144"/>
                  </a:cubicBezTo>
                  <a:cubicBezTo>
                    <a:pt x="21" y="144"/>
                    <a:pt x="21" y="144"/>
                    <a:pt x="22" y="144"/>
                  </a:cubicBezTo>
                  <a:cubicBezTo>
                    <a:pt x="22" y="144"/>
                    <a:pt x="22" y="144"/>
                    <a:pt x="23" y="144"/>
                  </a:cubicBezTo>
                  <a:cubicBezTo>
                    <a:pt x="23" y="144"/>
                    <a:pt x="23" y="144"/>
                    <a:pt x="23" y="144"/>
                  </a:cubicBezTo>
                  <a:cubicBezTo>
                    <a:pt x="24" y="144"/>
                    <a:pt x="25" y="144"/>
                    <a:pt x="26" y="144"/>
                  </a:cubicBezTo>
                  <a:cubicBezTo>
                    <a:pt x="27" y="144"/>
                    <a:pt x="28" y="144"/>
                    <a:pt x="29" y="144"/>
                  </a:cubicBezTo>
                  <a:cubicBezTo>
                    <a:pt x="30" y="144"/>
                    <a:pt x="30" y="144"/>
                    <a:pt x="30" y="144"/>
                  </a:cubicBezTo>
                  <a:cubicBezTo>
                    <a:pt x="31" y="145"/>
                    <a:pt x="31" y="145"/>
                    <a:pt x="31" y="145"/>
                  </a:cubicBezTo>
                  <a:cubicBezTo>
                    <a:pt x="32" y="145"/>
                    <a:pt x="33" y="145"/>
                    <a:pt x="33" y="144"/>
                  </a:cubicBezTo>
                  <a:cubicBezTo>
                    <a:pt x="34" y="144"/>
                    <a:pt x="35" y="144"/>
                    <a:pt x="35" y="144"/>
                  </a:cubicBezTo>
                  <a:cubicBezTo>
                    <a:pt x="36" y="144"/>
                    <a:pt x="36" y="144"/>
                    <a:pt x="37" y="144"/>
                  </a:cubicBezTo>
                  <a:cubicBezTo>
                    <a:pt x="37" y="145"/>
                    <a:pt x="38" y="145"/>
                    <a:pt x="39" y="145"/>
                  </a:cubicBezTo>
                  <a:cubicBezTo>
                    <a:pt x="40" y="145"/>
                    <a:pt x="41" y="145"/>
                    <a:pt x="41" y="145"/>
                  </a:cubicBezTo>
                  <a:cubicBezTo>
                    <a:pt x="42" y="145"/>
                    <a:pt x="43" y="145"/>
                    <a:pt x="44" y="145"/>
                  </a:cubicBezTo>
                  <a:cubicBezTo>
                    <a:pt x="45" y="145"/>
                    <a:pt x="45" y="145"/>
                    <a:pt x="46" y="145"/>
                  </a:cubicBezTo>
                  <a:cubicBezTo>
                    <a:pt x="46" y="145"/>
                    <a:pt x="46" y="145"/>
                    <a:pt x="47" y="145"/>
                  </a:cubicBezTo>
                  <a:cubicBezTo>
                    <a:pt x="47" y="145"/>
                    <a:pt x="47" y="145"/>
                    <a:pt x="47" y="145"/>
                  </a:cubicBezTo>
                  <a:cubicBezTo>
                    <a:pt x="48" y="145"/>
                    <a:pt x="49" y="145"/>
                    <a:pt x="50" y="145"/>
                  </a:cubicBezTo>
                  <a:cubicBezTo>
                    <a:pt x="50" y="145"/>
                    <a:pt x="50" y="145"/>
                    <a:pt x="50" y="145"/>
                  </a:cubicBezTo>
                  <a:cubicBezTo>
                    <a:pt x="50" y="145"/>
                    <a:pt x="50" y="145"/>
                    <a:pt x="50" y="145"/>
                  </a:cubicBezTo>
                  <a:cubicBezTo>
                    <a:pt x="55" y="145"/>
                    <a:pt x="55" y="145"/>
                    <a:pt x="55" y="145"/>
                  </a:cubicBezTo>
                  <a:cubicBezTo>
                    <a:pt x="55" y="145"/>
                    <a:pt x="55" y="145"/>
                    <a:pt x="55" y="145"/>
                  </a:cubicBezTo>
                  <a:cubicBezTo>
                    <a:pt x="56" y="145"/>
                    <a:pt x="57" y="145"/>
                    <a:pt x="58" y="146"/>
                  </a:cubicBezTo>
                  <a:cubicBezTo>
                    <a:pt x="58" y="146"/>
                    <a:pt x="58" y="146"/>
                    <a:pt x="58" y="146"/>
                  </a:cubicBezTo>
                  <a:cubicBezTo>
                    <a:pt x="59" y="146"/>
                    <a:pt x="59" y="146"/>
                    <a:pt x="59" y="146"/>
                  </a:cubicBezTo>
                  <a:cubicBezTo>
                    <a:pt x="60" y="146"/>
                    <a:pt x="61" y="146"/>
                    <a:pt x="62" y="146"/>
                  </a:cubicBezTo>
                  <a:cubicBezTo>
                    <a:pt x="63" y="146"/>
                    <a:pt x="64" y="146"/>
                    <a:pt x="64" y="146"/>
                  </a:cubicBezTo>
                  <a:cubicBezTo>
                    <a:pt x="64" y="146"/>
                    <a:pt x="64" y="146"/>
                    <a:pt x="64" y="146"/>
                  </a:cubicBezTo>
                  <a:cubicBezTo>
                    <a:pt x="67" y="146"/>
                    <a:pt x="70" y="145"/>
                    <a:pt x="70" y="144"/>
                  </a:cubicBezTo>
                  <a:cubicBezTo>
                    <a:pt x="81" y="142"/>
                    <a:pt x="81" y="142"/>
                    <a:pt x="81" y="142"/>
                  </a:cubicBezTo>
                  <a:cubicBezTo>
                    <a:pt x="104" y="142"/>
                    <a:pt x="104" y="142"/>
                    <a:pt x="104" y="142"/>
                  </a:cubicBezTo>
                  <a:cubicBezTo>
                    <a:pt x="104" y="138"/>
                    <a:pt x="104" y="138"/>
                    <a:pt x="104" y="138"/>
                  </a:cubicBezTo>
                  <a:cubicBezTo>
                    <a:pt x="104" y="137"/>
                    <a:pt x="108" y="135"/>
                    <a:pt x="108" y="133"/>
                  </a:cubicBezTo>
                  <a:cubicBezTo>
                    <a:pt x="109" y="132"/>
                    <a:pt x="110" y="130"/>
                    <a:pt x="111" y="127"/>
                  </a:cubicBezTo>
                  <a:cubicBezTo>
                    <a:pt x="112" y="127"/>
                    <a:pt x="113" y="128"/>
                    <a:pt x="114" y="128"/>
                  </a:cubicBezTo>
                  <a:cubicBezTo>
                    <a:pt x="114" y="128"/>
                    <a:pt x="114" y="128"/>
                    <a:pt x="114" y="128"/>
                  </a:cubicBezTo>
                  <a:cubicBezTo>
                    <a:pt x="114" y="128"/>
                    <a:pt x="114" y="128"/>
                    <a:pt x="114" y="128"/>
                  </a:cubicBezTo>
                  <a:cubicBezTo>
                    <a:pt x="115" y="128"/>
                    <a:pt x="115" y="128"/>
                    <a:pt x="115" y="128"/>
                  </a:cubicBezTo>
                  <a:cubicBezTo>
                    <a:pt x="117" y="126"/>
                    <a:pt x="117" y="126"/>
                    <a:pt x="117" y="126"/>
                  </a:cubicBezTo>
                  <a:cubicBezTo>
                    <a:pt x="115" y="126"/>
                    <a:pt x="115" y="126"/>
                    <a:pt x="115" y="126"/>
                  </a:cubicBezTo>
                  <a:cubicBezTo>
                    <a:pt x="115" y="126"/>
                    <a:pt x="115" y="126"/>
                    <a:pt x="115" y="126"/>
                  </a:cubicBezTo>
                  <a:cubicBezTo>
                    <a:pt x="115" y="125"/>
                    <a:pt x="115" y="125"/>
                    <a:pt x="115" y="125"/>
                  </a:cubicBezTo>
                  <a:cubicBezTo>
                    <a:pt x="116" y="124"/>
                    <a:pt x="116" y="124"/>
                    <a:pt x="116" y="124"/>
                  </a:cubicBezTo>
                  <a:cubicBezTo>
                    <a:pt x="118" y="121"/>
                    <a:pt x="119" y="120"/>
                    <a:pt x="119" y="120"/>
                  </a:cubicBezTo>
                  <a:cubicBezTo>
                    <a:pt x="119" y="120"/>
                    <a:pt x="119" y="120"/>
                    <a:pt x="120" y="118"/>
                  </a:cubicBezTo>
                  <a:cubicBezTo>
                    <a:pt x="122" y="116"/>
                    <a:pt x="121" y="110"/>
                    <a:pt x="120" y="109"/>
                  </a:cubicBezTo>
                  <a:cubicBezTo>
                    <a:pt x="128" y="106"/>
                    <a:pt x="128" y="106"/>
                    <a:pt x="128" y="106"/>
                  </a:cubicBezTo>
                  <a:cubicBezTo>
                    <a:pt x="137" y="106"/>
                    <a:pt x="137" y="106"/>
                    <a:pt x="137" y="106"/>
                  </a:cubicBezTo>
                  <a:cubicBezTo>
                    <a:pt x="136" y="104"/>
                    <a:pt x="136" y="104"/>
                    <a:pt x="136" y="104"/>
                  </a:cubicBezTo>
                  <a:cubicBezTo>
                    <a:pt x="135" y="103"/>
                    <a:pt x="135" y="101"/>
                    <a:pt x="137" y="99"/>
                  </a:cubicBezTo>
                  <a:cubicBezTo>
                    <a:pt x="139" y="97"/>
                    <a:pt x="142" y="92"/>
                    <a:pt x="143" y="91"/>
                  </a:cubicBezTo>
                  <a:cubicBezTo>
                    <a:pt x="147" y="91"/>
                    <a:pt x="147" y="91"/>
                    <a:pt x="147" y="91"/>
                  </a:cubicBezTo>
                  <a:cubicBezTo>
                    <a:pt x="151" y="88"/>
                    <a:pt x="151" y="88"/>
                    <a:pt x="151" y="88"/>
                  </a:cubicBezTo>
                  <a:cubicBezTo>
                    <a:pt x="155" y="82"/>
                    <a:pt x="155" y="82"/>
                    <a:pt x="155" y="82"/>
                  </a:cubicBezTo>
                  <a:cubicBezTo>
                    <a:pt x="158" y="79"/>
                    <a:pt x="159" y="77"/>
                    <a:pt x="160" y="77"/>
                  </a:cubicBezTo>
                  <a:cubicBezTo>
                    <a:pt x="162" y="77"/>
                    <a:pt x="162" y="77"/>
                    <a:pt x="162" y="77"/>
                  </a:cubicBezTo>
                  <a:cubicBezTo>
                    <a:pt x="166" y="72"/>
                    <a:pt x="166" y="72"/>
                    <a:pt x="166" y="72"/>
                  </a:cubicBezTo>
                  <a:cubicBezTo>
                    <a:pt x="166" y="67"/>
                    <a:pt x="166" y="67"/>
                    <a:pt x="166" y="67"/>
                  </a:cubicBezTo>
                  <a:cubicBezTo>
                    <a:pt x="174" y="70"/>
                    <a:pt x="174" y="70"/>
                    <a:pt x="174" y="70"/>
                  </a:cubicBezTo>
                  <a:cubicBezTo>
                    <a:pt x="178" y="71"/>
                    <a:pt x="178" y="71"/>
                    <a:pt x="178" y="71"/>
                  </a:cubicBezTo>
                  <a:cubicBezTo>
                    <a:pt x="183" y="74"/>
                    <a:pt x="183" y="74"/>
                    <a:pt x="183" y="74"/>
                  </a:cubicBezTo>
                  <a:cubicBezTo>
                    <a:pt x="186" y="71"/>
                    <a:pt x="186" y="71"/>
                    <a:pt x="186" y="71"/>
                  </a:cubicBezTo>
                  <a:cubicBezTo>
                    <a:pt x="186" y="67"/>
                    <a:pt x="186" y="67"/>
                    <a:pt x="186" y="67"/>
                  </a:cubicBezTo>
                  <a:cubicBezTo>
                    <a:pt x="194" y="67"/>
                    <a:pt x="194" y="67"/>
                    <a:pt x="194" y="67"/>
                  </a:cubicBezTo>
                  <a:cubicBezTo>
                    <a:pt x="195" y="67"/>
                    <a:pt x="195" y="67"/>
                    <a:pt x="195" y="67"/>
                  </a:cubicBezTo>
                  <a:cubicBezTo>
                    <a:pt x="196" y="66"/>
                    <a:pt x="196" y="66"/>
                    <a:pt x="196" y="66"/>
                  </a:cubicBezTo>
                  <a:cubicBezTo>
                    <a:pt x="196" y="65"/>
                    <a:pt x="196" y="65"/>
                    <a:pt x="196" y="65"/>
                  </a:cubicBezTo>
                  <a:cubicBezTo>
                    <a:pt x="196" y="65"/>
                    <a:pt x="196" y="65"/>
                    <a:pt x="196" y="65"/>
                  </a:cubicBezTo>
                  <a:cubicBezTo>
                    <a:pt x="199" y="63"/>
                    <a:pt x="199" y="62"/>
                    <a:pt x="199" y="62"/>
                  </a:cubicBezTo>
                  <a:cubicBezTo>
                    <a:pt x="199" y="62"/>
                    <a:pt x="199" y="62"/>
                    <a:pt x="199" y="62"/>
                  </a:cubicBezTo>
                  <a:cubicBezTo>
                    <a:pt x="196" y="61"/>
                    <a:pt x="193" y="60"/>
                    <a:pt x="192" y="60"/>
                  </a:cubicBezTo>
                  <a:cubicBezTo>
                    <a:pt x="179" y="58"/>
                    <a:pt x="179" y="58"/>
                    <a:pt x="179" y="58"/>
                  </a:cubicBezTo>
                  <a:cubicBezTo>
                    <a:pt x="157" y="61"/>
                    <a:pt x="157" y="61"/>
                    <a:pt x="157" y="61"/>
                  </a:cubicBezTo>
                  <a:cubicBezTo>
                    <a:pt x="149" y="61"/>
                    <a:pt x="149" y="61"/>
                    <a:pt x="149" y="61"/>
                  </a:cubicBezTo>
                  <a:cubicBezTo>
                    <a:pt x="140" y="60"/>
                    <a:pt x="140" y="60"/>
                    <a:pt x="140" y="60"/>
                  </a:cubicBezTo>
                  <a:cubicBezTo>
                    <a:pt x="134" y="60"/>
                    <a:pt x="134" y="60"/>
                    <a:pt x="134" y="60"/>
                  </a:cubicBezTo>
                  <a:cubicBezTo>
                    <a:pt x="129" y="62"/>
                    <a:pt x="129" y="62"/>
                    <a:pt x="129" y="62"/>
                  </a:cubicBezTo>
                  <a:cubicBezTo>
                    <a:pt x="129" y="62"/>
                    <a:pt x="125" y="64"/>
                    <a:pt x="119" y="66"/>
                  </a:cubicBezTo>
                  <a:cubicBezTo>
                    <a:pt x="117" y="66"/>
                    <a:pt x="117" y="66"/>
                    <a:pt x="117" y="66"/>
                  </a:cubicBezTo>
                  <a:cubicBezTo>
                    <a:pt x="117" y="55"/>
                    <a:pt x="117" y="55"/>
                    <a:pt x="117" y="55"/>
                  </a:cubicBezTo>
                  <a:cubicBezTo>
                    <a:pt x="81" y="55"/>
                    <a:pt x="81" y="55"/>
                    <a:pt x="81" y="55"/>
                  </a:cubicBezTo>
                  <a:lnTo>
                    <a:pt x="81" y="0"/>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3" name="Washington">
              <a:extLst>
                <a:ext uri="{FF2B5EF4-FFF2-40B4-BE49-F238E27FC236}">
                  <a16:creationId xmlns:a16="http://schemas.microsoft.com/office/drawing/2014/main" id="{68117D9F-8BF7-DA1B-1E7A-88B40B6E7343}"/>
                </a:ext>
              </a:extLst>
            </p:cNvPr>
            <p:cNvSpPr/>
            <p:nvPr/>
          </p:nvSpPr>
          <p:spPr>
            <a:xfrm>
              <a:off x="2083550" y="885931"/>
              <a:ext cx="1181983" cy="645326"/>
            </a:xfrm>
            <a:custGeom>
              <a:avLst/>
              <a:gdLst>
                <a:gd name="T0" fmla="*/ 79 w 299"/>
                <a:gd name="T1" fmla="*/ 152 h 163"/>
                <a:gd name="T2" fmla="*/ 79 w 299"/>
                <a:gd name="T3" fmla="*/ 163 h 163"/>
                <a:gd name="T4" fmla="*/ 205 w 299"/>
                <a:gd name="T5" fmla="*/ 163 h 163"/>
                <a:gd name="T6" fmla="*/ 222 w 299"/>
                <a:gd name="T7" fmla="*/ 148 h 163"/>
                <a:gd name="T8" fmla="*/ 261 w 299"/>
                <a:gd name="T9" fmla="*/ 148 h 163"/>
                <a:gd name="T10" fmla="*/ 272 w 299"/>
                <a:gd name="T11" fmla="*/ 148 h 163"/>
                <a:gd name="T12" fmla="*/ 282 w 299"/>
                <a:gd name="T13" fmla="*/ 148 h 163"/>
                <a:gd name="T14" fmla="*/ 293 w 299"/>
                <a:gd name="T15" fmla="*/ 149 h 163"/>
                <a:gd name="T16" fmla="*/ 298 w 299"/>
                <a:gd name="T17" fmla="*/ 149 h 163"/>
                <a:gd name="T18" fmla="*/ 299 w 299"/>
                <a:gd name="T19" fmla="*/ 149 h 163"/>
                <a:gd name="T20" fmla="*/ 299 w 299"/>
                <a:gd name="T21" fmla="*/ 149 h 163"/>
                <a:gd name="T22" fmla="*/ 299 w 299"/>
                <a:gd name="T23" fmla="*/ 149 h 163"/>
                <a:gd name="T24" fmla="*/ 299 w 299"/>
                <a:gd name="T25" fmla="*/ 0 h 163"/>
                <a:gd name="T26" fmla="*/ 74 w 299"/>
                <a:gd name="T27" fmla="*/ 0 h 163"/>
                <a:gd name="T28" fmla="*/ 78 w 299"/>
                <a:gd name="T29" fmla="*/ 4 h 163"/>
                <a:gd name="T30" fmla="*/ 82 w 299"/>
                <a:gd name="T31" fmla="*/ 12 h 163"/>
                <a:gd name="T32" fmla="*/ 86 w 299"/>
                <a:gd name="T33" fmla="*/ 12 h 163"/>
                <a:gd name="T34" fmla="*/ 94 w 299"/>
                <a:gd name="T35" fmla="*/ 12 h 163"/>
                <a:gd name="T36" fmla="*/ 94 w 299"/>
                <a:gd name="T37" fmla="*/ 16 h 163"/>
                <a:gd name="T38" fmla="*/ 90 w 299"/>
                <a:gd name="T39" fmla="*/ 16 h 163"/>
                <a:gd name="T40" fmla="*/ 90 w 299"/>
                <a:gd name="T41" fmla="*/ 24 h 163"/>
                <a:gd name="T42" fmla="*/ 86 w 299"/>
                <a:gd name="T43" fmla="*/ 28 h 163"/>
                <a:gd name="T44" fmla="*/ 82 w 299"/>
                <a:gd name="T45" fmla="*/ 28 h 163"/>
                <a:gd name="T46" fmla="*/ 86 w 299"/>
                <a:gd name="T47" fmla="*/ 32 h 163"/>
                <a:gd name="T48" fmla="*/ 90 w 299"/>
                <a:gd name="T49" fmla="*/ 35 h 163"/>
                <a:gd name="T50" fmla="*/ 94 w 299"/>
                <a:gd name="T51" fmla="*/ 47 h 163"/>
                <a:gd name="T52" fmla="*/ 94 w 299"/>
                <a:gd name="T53" fmla="*/ 71 h 163"/>
                <a:gd name="T54" fmla="*/ 90 w 299"/>
                <a:gd name="T55" fmla="*/ 63 h 163"/>
                <a:gd name="T56" fmla="*/ 86 w 299"/>
                <a:gd name="T57" fmla="*/ 67 h 163"/>
                <a:gd name="T58" fmla="*/ 78 w 299"/>
                <a:gd name="T59" fmla="*/ 75 h 163"/>
                <a:gd name="T60" fmla="*/ 70 w 299"/>
                <a:gd name="T61" fmla="*/ 82 h 163"/>
                <a:gd name="T62" fmla="*/ 70 w 299"/>
                <a:gd name="T63" fmla="*/ 86 h 163"/>
                <a:gd name="T64" fmla="*/ 70 w 299"/>
                <a:gd name="T65" fmla="*/ 90 h 163"/>
                <a:gd name="T66" fmla="*/ 66 w 299"/>
                <a:gd name="T67" fmla="*/ 90 h 163"/>
                <a:gd name="T68" fmla="*/ 66 w 299"/>
                <a:gd name="T69" fmla="*/ 82 h 163"/>
                <a:gd name="T70" fmla="*/ 74 w 299"/>
                <a:gd name="T71" fmla="*/ 67 h 163"/>
                <a:gd name="T72" fmla="*/ 78 w 299"/>
                <a:gd name="T73" fmla="*/ 63 h 163"/>
                <a:gd name="T74" fmla="*/ 82 w 299"/>
                <a:gd name="T75" fmla="*/ 55 h 163"/>
                <a:gd name="T76" fmla="*/ 78 w 299"/>
                <a:gd name="T77" fmla="*/ 51 h 163"/>
                <a:gd name="T78" fmla="*/ 70 w 299"/>
                <a:gd name="T79" fmla="*/ 51 h 163"/>
                <a:gd name="T80" fmla="*/ 58 w 299"/>
                <a:gd name="T81" fmla="*/ 47 h 163"/>
                <a:gd name="T82" fmla="*/ 35 w 299"/>
                <a:gd name="T83" fmla="*/ 43 h 163"/>
                <a:gd name="T84" fmla="*/ 8 w 299"/>
                <a:gd name="T85" fmla="*/ 32 h 163"/>
                <a:gd name="T86" fmla="*/ 4 w 299"/>
                <a:gd name="T87" fmla="*/ 35 h 163"/>
                <a:gd name="T88" fmla="*/ 0 w 299"/>
                <a:gd name="T89" fmla="*/ 43 h 163"/>
                <a:gd name="T90" fmla="*/ 0 w 299"/>
                <a:gd name="T91" fmla="*/ 51 h 163"/>
                <a:gd name="T92" fmla="*/ 8 w 299"/>
                <a:gd name="T93" fmla="*/ 59 h 163"/>
                <a:gd name="T94" fmla="*/ 12 w 299"/>
                <a:gd name="T95" fmla="*/ 67 h 163"/>
                <a:gd name="T96" fmla="*/ 23 w 299"/>
                <a:gd name="T97" fmla="*/ 114 h 163"/>
                <a:gd name="T98" fmla="*/ 27 w 299"/>
                <a:gd name="T99" fmla="*/ 110 h 163"/>
                <a:gd name="T100" fmla="*/ 31 w 299"/>
                <a:gd name="T101" fmla="*/ 114 h 163"/>
                <a:gd name="T102" fmla="*/ 31 w 299"/>
                <a:gd name="T103" fmla="*/ 117 h 163"/>
                <a:gd name="T104" fmla="*/ 27 w 299"/>
                <a:gd name="T105" fmla="*/ 121 h 163"/>
                <a:gd name="T106" fmla="*/ 27 w 299"/>
                <a:gd name="T107" fmla="*/ 125 h 163"/>
                <a:gd name="T108" fmla="*/ 27 w 299"/>
                <a:gd name="T109" fmla="*/ 129 h 163"/>
                <a:gd name="T110" fmla="*/ 31 w 299"/>
                <a:gd name="T111" fmla="*/ 129 h 163"/>
                <a:gd name="T112" fmla="*/ 35 w 299"/>
                <a:gd name="T113" fmla="*/ 129 h 163"/>
                <a:gd name="T114" fmla="*/ 35 w 299"/>
                <a:gd name="T115" fmla="*/ 133 h 163"/>
                <a:gd name="T116" fmla="*/ 68 w 299"/>
                <a:gd name="T117" fmla="*/ 133 h 163"/>
                <a:gd name="T118" fmla="*/ 79 w 299"/>
                <a:gd name="T119" fmla="*/ 15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9" h="163">
                  <a:moveTo>
                    <a:pt x="79" y="152"/>
                  </a:moveTo>
                  <a:cubicBezTo>
                    <a:pt x="79" y="163"/>
                    <a:pt x="79" y="163"/>
                    <a:pt x="79" y="163"/>
                  </a:cubicBezTo>
                  <a:cubicBezTo>
                    <a:pt x="205" y="163"/>
                    <a:pt x="205" y="163"/>
                    <a:pt x="205" y="163"/>
                  </a:cubicBezTo>
                  <a:cubicBezTo>
                    <a:pt x="222" y="148"/>
                    <a:pt x="222" y="148"/>
                    <a:pt x="222" y="148"/>
                  </a:cubicBezTo>
                  <a:cubicBezTo>
                    <a:pt x="261" y="148"/>
                    <a:pt x="261" y="148"/>
                    <a:pt x="261" y="148"/>
                  </a:cubicBezTo>
                  <a:cubicBezTo>
                    <a:pt x="261" y="148"/>
                    <a:pt x="266" y="148"/>
                    <a:pt x="272" y="148"/>
                  </a:cubicBezTo>
                  <a:cubicBezTo>
                    <a:pt x="276" y="148"/>
                    <a:pt x="279" y="148"/>
                    <a:pt x="282" y="148"/>
                  </a:cubicBezTo>
                  <a:cubicBezTo>
                    <a:pt x="285" y="148"/>
                    <a:pt x="289" y="149"/>
                    <a:pt x="293" y="149"/>
                  </a:cubicBezTo>
                  <a:cubicBezTo>
                    <a:pt x="295" y="149"/>
                    <a:pt x="297" y="149"/>
                    <a:pt x="298" y="149"/>
                  </a:cubicBezTo>
                  <a:cubicBezTo>
                    <a:pt x="299" y="149"/>
                    <a:pt x="299" y="149"/>
                    <a:pt x="299" y="149"/>
                  </a:cubicBezTo>
                  <a:cubicBezTo>
                    <a:pt x="299" y="149"/>
                    <a:pt x="299" y="149"/>
                    <a:pt x="299" y="149"/>
                  </a:cubicBezTo>
                  <a:cubicBezTo>
                    <a:pt x="299" y="149"/>
                    <a:pt x="299" y="149"/>
                    <a:pt x="299" y="149"/>
                  </a:cubicBezTo>
                  <a:cubicBezTo>
                    <a:pt x="299" y="0"/>
                    <a:pt x="299" y="0"/>
                    <a:pt x="299" y="0"/>
                  </a:cubicBezTo>
                  <a:cubicBezTo>
                    <a:pt x="74" y="0"/>
                    <a:pt x="74" y="0"/>
                    <a:pt x="74" y="0"/>
                  </a:cubicBezTo>
                  <a:cubicBezTo>
                    <a:pt x="78" y="4"/>
                    <a:pt x="78" y="4"/>
                    <a:pt x="78" y="4"/>
                  </a:cubicBezTo>
                  <a:cubicBezTo>
                    <a:pt x="82" y="12"/>
                    <a:pt x="82" y="12"/>
                    <a:pt x="82" y="12"/>
                  </a:cubicBezTo>
                  <a:cubicBezTo>
                    <a:pt x="86" y="12"/>
                    <a:pt x="86" y="12"/>
                    <a:pt x="86" y="12"/>
                  </a:cubicBezTo>
                  <a:cubicBezTo>
                    <a:pt x="94" y="12"/>
                    <a:pt x="94" y="12"/>
                    <a:pt x="94" y="12"/>
                  </a:cubicBezTo>
                  <a:cubicBezTo>
                    <a:pt x="94" y="16"/>
                    <a:pt x="94" y="16"/>
                    <a:pt x="94" y="16"/>
                  </a:cubicBezTo>
                  <a:cubicBezTo>
                    <a:pt x="90" y="16"/>
                    <a:pt x="90" y="16"/>
                    <a:pt x="90" y="16"/>
                  </a:cubicBezTo>
                  <a:cubicBezTo>
                    <a:pt x="90" y="24"/>
                    <a:pt x="90" y="24"/>
                    <a:pt x="90" y="24"/>
                  </a:cubicBezTo>
                  <a:cubicBezTo>
                    <a:pt x="86" y="28"/>
                    <a:pt x="86" y="28"/>
                    <a:pt x="86" y="28"/>
                  </a:cubicBezTo>
                  <a:cubicBezTo>
                    <a:pt x="82" y="28"/>
                    <a:pt x="82" y="28"/>
                    <a:pt x="82" y="28"/>
                  </a:cubicBezTo>
                  <a:cubicBezTo>
                    <a:pt x="86" y="32"/>
                    <a:pt x="86" y="32"/>
                    <a:pt x="86" y="32"/>
                  </a:cubicBezTo>
                  <a:cubicBezTo>
                    <a:pt x="90" y="35"/>
                    <a:pt x="90" y="35"/>
                    <a:pt x="90" y="35"/>
                  </a:cubicBezTo>
                  <a:cubicBezTo>
                    <a:pt x="94" y="47"/>
                    <a:pt x="94" y="47"/>
                    <a:pt x="94" y="47"/>
                  </a:cubicBezTo>
                  <a:cubicBezTo>
                    <a:pt x="94" y="71"/>
                    <a:pt x="94" y="71"/>
                    <a:pt x="94" y="71"/>
                  </a:cubicBezTo>
                  <a:cubicBezTo>
                    <a:pt x="90" y="63"/>
                    <a:pt x="90" y="63"/>
                    <a:pt x="90" y="63"/>
                  </a:cubicBezTo>
                  <a:cubicBezTo>
                    <a:pt x="86" y="67"/>
                    <a:pt x="86" y="67"/>
                    <a:pt x="86" y="67"/>
                  </a:cubicBezTo>
                  <a:cubicBezTo>
                    <a:pt x="78" y="75"/>
                    <a:pt x="78" y="75"/>
                    <a:pt x="78" y="75"/>
                  </a:cubicBezTo>
                  <a:cubicBezTo>
                    <a:pt x="70" y="82"/>
                    <a:pt x="70" y="82"/>
                    <a:pt x="70" y="82"/>
                  </a:cubicBezTo>
                  <a:cubicBezTo>
                    <a:pt x="70" y="86"/>
                    <a:pt x="70" y="86"/>
                    <a:pt x="70" y="86"/>
                  </a:cubicBezTo>
                  <a:cubicBezTo>
                    <a:pt x="70" y="90"/>
                    <a:pt x="70" y="90"/>
                    <a:pt x="70" y="90"/>
                  </a:cubicBezTo>
                  <a:cubicBezTo>
                    <a:pt x="66" y="90"/>
                    <a:pt x="66" y="90"/>
                    <a:pt x="66" y="90"/>
                  </a:cubicBezTo>
                  <a:cubicBezTo>
                    <a:pt x="66" y="82"/>
                    <a:pt x="66" y="82"/>
                    <a:pt x="66" y="82"/>
                  </a:cubicBezTo>
                  <a:cubicBezTo>
                    <a:pt x="74" y="67"/>
                    <a:pt x="74" y="67"/>
                    <a:pt x="74" y="67"/>
                  </a:cubicBezTo>
                  <a:cubicBezTo>
                    <a:pt x="78" y="63"/>
                    <a:pt x="78" y="63"/>
                    <a:pt x="78" y="63"/>
                  </a:cubicBezTo>
                  <a:cubicBezTo>
                    <a:pt x="82" y="55"/>
                    <a:pt x="82" y="55"/>
                    <a:pt x="82" y="55"/>
                  </a:cubicBezTo>
                  <a:cubicBezTo>
                    <a:pt x="78" y="51"/>
                    <a:pt x="78" y="51"/>
                    <a:pt x="78" y="51"/>
                  </a:cubicBezTo>
                  <a:cubicBezTo>
                    <a:pt x="70" y="51"/>
                    <a:pt x="70" y="51"/>
                    <a:pt x="70" y="51"/>
                  </a:cubicBezTo>
                  <a:cubicBezTo>
                    <a:pt x="58" y="47"/>
                    <a:pt x="58" y="47"/>
                    <a:pt x="58" y="47"/>
                  </a:cubicBezTo>
                  <a:cubicBezTo>
                    <a:pt x="35" y="43"/>
                    <a:pt x="35" y="43"/>
                    <a:pt x="35" y="43"/>
                  </a:cubicBezTo>
                  <a:cubicBezTo>
                    <a:pt x="8" y="32"/>
                    <a:pt x="8" y="32"/>
                    <a:pt x="8" y="32"/>
                  </a:cubicBezTo>
                  <a:cubicBezTo>
                    <a:pt x="4" y="35"/>
                    <a:pt x="4" y="35"/>
                    <a:pt x="4" y="35"/>
                  </a:cubicBezTo>
                  <a:cubicBezTo>
                    <a:pt x="0" y="43"/>
                    <a:pt x="0" y="43"/>
                    <a:pt x="0" y="43"/>
                  </a:cubicBezTo>
                  <a:cubicBezTo>
                    <a:pt x="0" y="51"/>
                    <a:pt x="0" y="51"/>
                    <a:pt x="0" y="51"/>
                  </a:cubicBezTo>
                  <a:cubicBezTo>
                    <a:pt x="8" y="59"/>
                    <a:pt x="8" y="59"/>
                    <a:pt x="8" y="59"/>
                  </a:cubicBezTo>
                  <a:cubicBezTo>
                    <a:pt x="12" y="67"/>
                    <a:pt x="12" y="67"/>
                    <a:pt x="12" y="67"/>
                  </a:cubicBezTo>
                  <a:cubicBezTo>
                    <a:pt x="23" y="114"/>
                    <a:pt x="23" y="114"/>
                    <a:pt x="23" y="114"/>
                  </a:cubicBezTo>
                  <a:cubicBezTo>
                    <a:pt x="27" y="110"/>
                    <a:pt x="27" y="110"/>
                    <a:pt x="27" y="110"/>
                  </a:cubicBezTo>
                  <a:cubicBezTo>
                    <a:pt x="31" y="114"/>
                    <a:pt x="31" y="114"/>
                    <a:pt x="31" y="114"/>
                  </a:cubicBezTo>
                  <a:cubicBezTo>
                    <a:pt x="31" y="117"/>
                    <a:pt x="31" y="117"/>
                    <a:pt x="31" y="117"/>
                  </a:cubicBezTo>
                  <a:cubicBezTo>
                    <a:pt x="27" y="121"/>
                    <a:pt x="27" y="121"/>
                    <a:pt x="27" y="121"/>
                  </a:cubicBezTo>
                  <a:cubicBezTo>
                    <a:pt x="27" y="125"/>
                    <a:pt x="27" y="125"/>
                    <a:pt x="27" y="125"/>
                  </a:cubicBezTo>
                  <a:cubicBezTo>
                    <a:pt x="27" y="129"/>
                    <a:pt x="27" y="129"/>
                    <a:pt x="27" y="129"/>
                  </a:cubicBezTo>
                  <a:cubicBezTo>
                    <a:pt x="31" y="129"/>
                    <a:pt x="31" y="129"/>
                    <a:pt x="31" y="129"/>
                  </a:cubicBezTo>
                  <a:cubicBezTo>
                    <a:pt x="35" y="129"/>
                    <a:pt x="35" y="129"/>
                    <a:pt x="35" y="129"/>
                  </a:cubicBezTo>
                  <a:cubicBezTo>
                    <a:pt x="35" y="133"/>
                    <a:pt x="35" y="133"/>
                    <a:pt x="35" y="133"/>
                  </a:cubicBezTo>
                  <a:cubicBezTo>
                    <a:pt x="68" y="133"/>
                    <a:pt x="68" y="133"/>
                    <a:pt x="68" y="133"/>
                  </a:cubicBezTo>
                  <a:lnTo>
                    <a:pt x="79" y="152"/>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4" name="Virginia">
              <a:extLst>
                <a:ext uri="{FF2B5EF4-FFF2-40B4-BE49-F238E27FC236}">
                  <a16:creationId xmlns:a16="http://schemas.microsoft.com/office/drawing/2014/main" id="{ADA4C99F-0853-8921-33C7-968F3F8F2326}"/>
                </a:ext>
              </a:extLst>
            </p:cNvPr>
            <p:cNvSpPr/>
            <p:nvPr/>
          </p:nvSpPr>
          <p:spPr>
            <a:xfrm>
              <a:off x="8510060" y="2932249"/>
              <a:ext cx="1011456" cy="396223"/>
            </a:xfrm>
            <a:custGeom>
              <a:avLst/>
              <a:gdLst>
                <a:gd name="T0" fmla="*/ 213 w 256"/>
                <a:gd name="T1" fmla="*/ 40 h 100"/>
                <a:gd name="T2" fmla="*/ 203 w 256"/>
                <a:gd name="T3" fmla="*/ 32 h 100"/>
                <a:gd name="T4" fmla="*/ 207 w 256"/>
                <a:gd name="T5" fmla="*/ 21 h 100"/>
                <a:gd name="T6" fmla="*/ 201 w 256"/>
                <a:gd name="T7" fmla="*/ 0 h 100"/>
                <a:gd name="T8" fmla="*/ 199 w 256"/>
                <a:gd name="T9" fmla="*/ 0 h 100"/>
                <a:gd name="T10" fmla="*/ 191 w 256"/>
                <a:gd name="T11" fmla="*/ 4 h 100"/>
                <a:gd name="T12" fmla="*/ 183 w 256"/>
                <a:gd name="T13" fmla="*/ 4 h 100"/>
                <a:gd name="T14" fmla="*/ 171 w 256"/>
                <a:gd name="T15" fmla="*/ 0 h 100"/>
                <a:gd name="T16" fmla="*/ 167 w 256"/>
                <a:gd name="T17" fmla="*/ 10 h 100"/>
                <a:gd name="T18" fmla="*/ 160 w 256"/>
                <a:gd name="T19" fmla="*/ 15 h 100"/>
                <a:gd name="T20" fmla="*/ 152 w 256"/>
                <a:gd name="T21" fmla="*/ 24 h 100"/>
                <a:gd name="T22" fmla="*/ 142 w 256"/>
                <a:gd name="T23" fmla="*/ 32 h 100"/>
                <a:gd name="T24" fmla="*/ 142 w 256"/>
                <a:gd name="T25" fmla="*/ 39 h 100"/>
                <a:gd name="T26" fmla="*/ 125 w 256"/>
                <a:gd name="T27" fmla="*/ 42 h 100"/>
                <a:gd name="T28" fmla="*/ 124 w 256"/>
                <a:gd name="T29" fmla="*/ 53 h 100"/>
                <a:gd name="T30" fmla="*/ 120 w 256"/>
                <a:gd name="T31" fmla="*/ 58 h 100"/>
                <a:gd name="T32" fmla="*/ 120 w 256"/>
                <a:gd name="T33" fmla="*/ 59 h 100"/>
                <a:gd name="T34" fmla="*/ 120 w 256"/>
                <a:gd name="T35" fmla="*/ 61 h 100"/>
                <a:gd name="T36" fmla="*/ 119 w 256"/>
                <a:gd name="T37" fmla="*/ 61 h 100"/>
                <a:gd name="T38" fmla="*/ 116 w 256"/>
                <a:gd name="T39" fmla="*/ 60 h 100"/>
                <a:gd name="T40" fmla="*/ 109 w 256"/>
                <a:gd name="T41" fmla="*/ 71 h 100"/>
                <a:gd name="T42" fmla="*/ 86 w 256"/>
                <a:gd name="T43" fmla="*/ 75 h 100"/>
                <a:gd name="T44" fmla="*/ 69 w 256"/>
                <a:gd name="T45" fmla="*/ 79 h 100"/>
                <a:gd name="T46" fmla="*/ 67 w 256"/>
                <a:gd name="T47" fmla="*/ 79 h 100"/>
                <a:gd name="T48" fmla="*/ 63 w 256"/>
                <a:gd name="T49" fmla="*/ 79 h 100"/>
                <a:gd name="T50" fmla="*/ 60 w 256"/>
                <a:gd name="T51" fmla="*/ 78 h 100"/>
                <a:gd name="T52" fmla="*/ 55 w 256"/>
                <a:gd name="T53" fmla="*/ 78 h 100"/>
                <a:gd name="T54" fmla="*/ 55 w 256"/>
                <a:gd name="T55" fmla="*/ 78 h 100"/>
                <a:gd name="T56" fmla="*/ 52 w 256"/>
                <a:gd name="T57" fmla="*/ 78 h 100"/>
                <a:gd name="T58" fmla="*/ 49 w 256"/>
                <a:gd name="T59" fmla="*/ 78 h 100"/>
                <a:gd name="T60" fmla="*/ 44 w 256"/>
                <a:gd name="T61" fmla="*/ 78 h 100"/>
                <a:gd name="T62" fmla="*/ 40 w 256"/>
                <a:gd name="T63" fmla="*/ 77 h 100"/>
                <a:gd name="T64" fmla="*/ 36 w 256"/>
                <a:gd name="T65" fmla="*/ 78 h 100"/>
                <a:gd name="T66" fmla="*/ 34 w 256"/>
                <a:gd name="T67" fmla="*/ 77 h 100"/>
                <a:gd name="T68" fmla="*/ 28 w 256"/>
                <a:gd name="T69" fmla="*/ 77 h 100"/>
                <a:gd name="T70" fmla="*/ 27 w 256"/>
                <a:gd name="T71" fmla="*/ 77 h 100"/>
                <a:gd name="T72" fmla="*/ 24 w 256"/>
                <a:gd name="T73" fmla="*/ 77 h 100"/>
                <a:gd name="T74" fmla="*/ 23 w 256"/>
                <a:gd name="T75" fmla="*/ 79 h 100"/>
                <a:gd name="T76" fmla="*/ 22 w 256"/>
                <a:gd name="T77" fmla="*/ 86 h 100"/>
                <a:gd name="T78" fmla="*/ 13 w 256"/>
                <a:gd name="T79" fmla="*/ 91 h 100"/>
                <a:gd name="T80" fmla="*/ 2 w 256"/>
                <a:gd name="T81" fmla="*/ 99 h 100"/>
                <a:gd name="T82" fmla="*/ 33 w 256"/>
                <a:gd name="T83" fmla="*/ 100 h 100"/>
                <a:gd name="T84" fmla="*/ 33 w 256"/>
                <a:gd name="T85" fmla="*/ 100 h 100"/>
                <a:gd name="T86" fmla="*/ 256 w 256"/>
                <a:gd name="T87" fmla="*/ 100 h 100"/>
                <a:gd name="T88" fmla="*/ 252 w 256"/>
                <a:gd name="T89" fmla="*/ 92 h 100"/>
                <a:gd name="T90" fmla="*/ 252 w 256"/>
                <a:gd name="T91" fmla="*/ 84 h 100"/>
                <a:gd name="T92" fmla="*/ 256 w 256"/>
                <a:gd name="T93" fmla="*/ 73 h 100"/>
                <a:gd name="T94" fmla="*/ 237 w 256"/>
                <a:gd name="T95" fmla="*/ 61 h 100"/>
                <a:gd name="T96" fmla="*/ 217 w 256"/>
                <a:gd name="T97" fmla="*/ 49 h 100"/>
                <a:gd name="T98" fmla="*/ 217 w 256"/>
                <a:gd name="T99" fmla="*/ 4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6" h="100">
                  <a:moveTo>
                    <a:pt x="217" y="45"/>
                  </a:moveTo>
                  <a:cubicBezTo>
                    <a:pt x="213" y="40"/>
                    <a:pt x="213" y="40"/>
                    <a:pt x="213" y="40"/>
                  </a:cubicBezTo>
                  <a:cubicBezTo>
                    <a:pt x="207" y="36"/>
                    <a:pt x="207" y="36"/>
                    <a:pt x="207" y="36"/>
                  </a:cubicBezTo>
                  <a:cubicBezTo>
                    <a:pt x="203" y="32"/>
                    <a:pt x="203" y="32"/>
                    <a:pt x="203" y="32"/>
                  </a:cubicBezTo>
                  <a:cubicBezTo>
                    <a:pt x="207" y="27"/>
                    <a:pt x="207" y="27"/>
                    <a:pt x="207" y="27"/>
                  </a:cubicBezTo>
                  <a:cubicBezTo>
                    <a:pt x="207" y="21"/>
                    <a:pt x="207" y="21"/>
                    <a:pt x="207" y="21"/>
                  </a:cubicBezTo>
                  <a:cubicBezTo>
                    <a:pt x="201" y="15"/>
                    <a:pt x="201" y="15"/>
                    <a:pt x="201" y="15"/>
                  </a:cubicBezTo>
                  <a:cubicBezTo>
                    <a:pt x="201" y="0"/>
                    <a:pt x="201" y="0"/>
                    <a:pt x="201" y="0"/>
                  </a:cubicBezTo>
                  <a:cubicBezTo>
                    <a:pt x="200" y="0"/>
                    <a:pt x="200" y="0"/>
                    <a:pt x="200" y="0"/>
                  </a:cubicBezTo>
                  <a:cubicBezTo>
                    <a:pt x="199" y="0"/>
                    <a:pt x="199" y="0"/>
                    <a:pt x="199" y="0"/>
                  </a:cubicBezTo>
                  <a:cubicBezTo>
                    <a:pt x="191" y="0"/>
                    <a:pt x="191" y="0"/>
                    <a:pt x="191" y="0"/>
                  </a:cubicBezTo>
                  <a:cubicBezTo>
                    <a:pt x="191" y="4"/>
                    <a:pt x="191" y="4"/>
                    <a:pt x="191" y="4"/>
                  </a:cubicBezTo>
                  <a:cubicBezTo>
                    <a:pt x="188" y="7"/>
                    <a:pt x="188" y="7"/>
                    <a:pt x="188" y="7"/>
                  </a:cubicBezTo>
                  <a:cubicBezTo>
                    <a:pt x="183" y="4"/>
                    <a:pt x="183" y="4"/>
                    <a:pt x="183" y="4"/>
                  </a:cubicBezTo>
                  <a:cubicBezTo>
                    <a:pt x="179" y="3"/>
                    <a:pt x="179" y="3"/>
                    <a:pt x="179" y="3"/>
                  </a:cubicBezTo>
                  <a:cubicBezTo>
                    <a:pt x="171" y="0"/>
                    <a:pt x="171" y="0"/>
                    <a:pt x="171" y="0"/>
                  </a:cubicBezTo>
                  <a:cubicBezTo>
                    <a:pt x="171" y="5"/>
                    <a:pt x="171" y="5"/>
                    <a:pt x="171" y="5"/>
                  </a:cubicBezTo>
                  <a:cubicBezTo>
                    <a:pt x="167" y="10"/>
                    <a:pt x="167" y="10"/>
                    <a:pt x="167" y="10"/>
                  </a:cubicBezTo>
                  <a:cubicBezTo>
                    <a:pt x="165" y="10"/>
                    <a:pt x="165" y="10"/>
                    <a:pt x="165" y="10"/>
                  </a:cubicBezTo>
                  <a:cubicBezTo>
                    <a:pt x="164" y="10"/>
                    <a:pt x="163" y="12"/>
                    <a:pt x="160" y="15"/>
                  </a:cubicBezTo>
                  <a:cubicBezTo>
                    <a:pt x="156" y="21"/>
                    <a:pt x="156" y="21"/>
                    <a:pt x="156" y="21"/>
                  </a:cubicBezTo>
                  <a:cubicBezTo>
                    <a:pt x="152" y="24"/>
                    <a:pt x="152" y="24"/>
                    <a:pt x="152" y="24"/>
                  </a:cubicBezTo>
                  <a:cubicBezTo>
                    <a:pt x="148" y="24"/>
                    <a:pt x="148" y="24"/>
                    <a:pt x="148" y="24"/>
                  </a:cubicBezTo>
                  <a:cubicBezTo>
                    <a:pt x="147" y="25"/>
                    <a:pt x="144" y="30"/>
                    <a:pt x="142" y="32"/>
                  </a:cubicBezTo>
                  <a:cubicBezTo>
                    <a:pt x="140" y="34"/>
                    <a:pt x="140" y="36"/>
                    <a:pt x="141" y="37"/>
                  </a:cubicBezTo>
                  <a:cubicBezTo>
                    <a:pt x="142" y="39"/>
                    <a:pt x="142" y="39"/>
                    <a:pt x="142" y="39"/>
                  </a:cubicBezTo>
                  <a:cubicBezTo>
                    <a:pt x="133" y="39"/>
                    <a:pt x="133" y="39"/>
                    <a:pt x="133" y="39"/>
                  </a:cubicBezTo>
                  <a:cubicBezTo>
                    <a:pt x="125" y="42"/>
                    <a:pt x="125" y="42"/>
                    <a:pt x="125" y="42"/>
                  </a:cubicBezTo>
                  <a:cubicBezTo>
                    <a:pt x="126" y="43"/>
                    <a:pt x="127" y="49"/>
                    <a:pt x="125" y="51"/>
                  </a:cubicBezTo>
                  <a:cubicBezTo>
                    <a:pt x="124" y="53"/>
                    <a:pt x="124" y="53"/>
                    <a:pt x="124" y="53"/>
                  </a:cubicBezTo>
                  <a:cubicBezTo>
                    <a:pt x="124" y="53"/>
                    <a:pt x="123" y="54"/>
                    <a:pt x="121" y="57"/>
                  </a:cubicBezTo>
                  <a:cubicBezTo>
                    <a:pt x="120" y="58"/>
                    <a:pt x="120" y="58"/>
                    <a:pt x="120" y="58"/>
                  </a:cubicBezTo>
                  <a:cubicBezTo>
                    <a:pt x="120" y="59"/>
                    <a:pt x="120" y="59"/>
                    <a:pt x="120" y="59"/>
                  </a:cubicBezTo>
                  <a:cubicBezTo>
                    <a:pt x="120" y="59"/>
                    <a:pt x="120" y="59"/>
                    <a:pt x="120" y="59"/>
                  </a:cubicBezTo>
                  <a:cubicBezTo>
                    <a:pt x="122" y="59"/>
                    <a:pt x="122" y="59"/>
                    <a:pt x="122" y="59"/>
                  </a:cubicBezTo>
                  <a:cubicBezTo>
                    <a:pt x="120" y="61"/>
                    <a:pt x="120" y="61"/>
                    <a:pt x="120" y="61"/>
                  </a:cubicBezTo>
                  <a:cubicBezTo>
                    <a:pt x="119" y="61"/>
                    <a:pt x="119" y="61"/>
                    <a:pt x="119" y="61"/>
                  </a:cubicBezTo>
                  <a:cubicBezTo>
                    <a:pt x="119" y="61"/>
                    <a:pt x="119" y="61"/>
                    <a:pt x="119" y="61"/>
                  </a:cubicBezTo>
                  <a:cubicBezTo>
                    <a:pt x="119" y="61"/>
                    <a:pt x="119" y="61"/>
                    <a:pt x="119" y="61"/>
                  </a:cubicBezTo>
                  <a:cubicBezTo>
                    <a:pt x="118" y="61"/>
                    <a:pt x="117" y="60"/>
                    <a:pt x="116" y="60"/>
                  </a:cubicBezTo>
                  <a:cubicBezTo>
                    <a:pt x="115" y="63"/>
                    <a:pt x="114" y="65"/>
                    <a:pt x="113" y="66"/>
                  </a:cubicBezTo>
                  <a:cubicBezTo>
                    <a:pt x="113" y="68"/>
                    <a:pt x="109" y="70"/>
                    <a:pt x="109" y="71"/>
                  </a:cubicBezTo>
                  <a:cubicBezTo>
                    <a:pt x="109" y="75"/>
                    <a:pt x="109" y="75"/>
                    <a:pt x="109" y="75"/>
                  </a:cubicBezTo>
                  <a:cubicBezTo>
                    <a:pt x="86" y="75"/>
                    <a:pt x="86" y="75"/>
                    <a:pt x="86" y="75"/>
                  </a:cubicBezTo>
                  <a:cubicBezTo>
                    <a:pt x="75" y="77"/>
                    <a:pt x="75" y="77"/>
                    <a:pt x="75" y="77"/>
                  </a:cubicBezTo>
                  <a:cubicBezTo>
                    <a:pt x="75" y="78"/>
                    <a:pt x="72" y="79"/>
                    <a:pt x="69" y="79"/>
                  </a:cubicBezTo>
                  <a:cubicBezTo>
                    <a:pt x="69" y="79"/>
                    <a:pt x="69" y="79"/>
                    <a:pt x="69" y="79"/>
                  </a:cubicBezTo>
                  <a:cubicBezTo>
                    <a:pt x="69" y="79"/>
                    <a:pt x="68" y="79"/>
                    <a:pt x="67" y="79"/>
                  </a:cubicBezTo>
                  <a:cubicBezTo>
                    <a:pt x="66" y="79"/>
                    <a:pt x="65" y="79"/>
                    <a:pt x="64" y="79"/>
                  </a:cubicBezTo>
                  <a:cubicBezTo>
                    <a:pt x="63" y="79"/>
                    <a:pt x="63" y="79"/>
                    <a:pt x="63" y="79"/>
                  </a:cubicBezTo>
                  <a:cubicBezTo>
                    <a:pt x="63" y="79"/>
                    <a:pt x="63" y="79"/>
                    <a:pt x="63" y="79"/>
                  </a:cubicBezTo>
                  <a:cubicBezTo>
                    <a:pt x="62" y="78"/>
                    <a:pt x="61" y="78"/>
                    <a:pt x="60" y="78"/>
                  </a:cubicBezTo>
                  <a:cubicBezTo>
                    <a:pt x="60" y="78"/>
                    <a:pt x="60" y="78"/>
                    <a:pt x="60" y="78"/>
                  </a:cubicBezTo>
                  <a:cubicBezTo>
                    <a:pt x="55" y="78"/>
                    <a:pt x="55" y="78"/>
                    <a:pt x="55" y="78"/>
                  </a:cubicBezTo>
                  <a:cubicBezTo>
                    <a:pt x="55" y="78"/>
                    <a:pt x="55" y="78"/>
                    <a:pt x="55" y="78"/>
                  </a:cubicBezTo>
                  <a:cubicBezTo>
                    <a:pt x="55" y="78"/>
                    <a:pt x="55" y="78"/>
                    <a:pt x="55" y="78"/>
                  </a:cubicBezTo>
                  <a:cubicBezTo>
                    <a:pt x="54" y="78"/>
                    <a:pt x="53" y="78"/>
                    <a:pt x="52" y="78"/>
                  </a:cubicBezTo>
                  <a:cubicBezTo>
                    <a:pt x="52" y="78"/>
                    <a:pt x="52" y="78"/>
                    <a:pt x="52" y="78"/>
                  </a:cubicBezTo>
                  <a:cubicBezTo>
                    <a:pt x="51" y="78"/>
                    <a:pt x="51" y="78"/>
                    <a:pt x="51" y="78"/>
                  </a:cubicBezTo>
                  <a:cubicBezTo>
                    <a:pt x="50" y="78"/>
                    <a:pt x="50" y="78"/>
                    <a:pt x="49" y="78"/>
                  </a:cubicBezTo>
                  <a:cubicBezTo>
                    <a:pt x="48" y="78"/>
                    <a:pt x="47" y="78"/>
                    <a:pt x="46" y="78"/>
                  </a:cubicBezTo>
                  <a:cubicBezTo>
                    <a:pt x="46" y="78"/>
                    <a:pt x="45" y="78"/>
                    <a:pt x="44" y="78"/>
                  </a:cubicBezTo>
                  <a:cubicBezTo>
                    <a:pt x="43" y="78"/>
                    <a:pt x="42" y="78"/>
                    <a:pt x="42" y="77"/>
                  </a:cubicBezTo>
                  <a:cubicBezTo>
                    <a:pt x="41" y="77"/>
                    <a:pt x="41" y="77"/>
                    <a:pt x="40" y="77"/>
                  </a:cubicBezTo>
                  <a:cubicBezTo>
                    <a:pt x="40" y="77"/>
                    <a:pt x="39" y="77"/>
                    <a:pt x="38" y="77"/>
                  </a:cubicBezTo>
                  <a:cubicBezTo>
                    <a:pt x="38" y="78"/>
                    <a:pt x="37" y="78"/>
                    <a:pt x="36" y="78"/>
                  </a:cubicBezTo>
                  <a:cubicBezTo>
                    <a:pt x="36" y="78"/>
                    <a:pt x="36" y="78"/>
                    <a:pt x="35" y="77"/>
                  </a:cubicBezTo>
                  <a:cubicBezTo>
                    <a:pt x="35" y="77"/>
                    <a:pt x="35" y="77"/>
                    <a:pt x="34" y="77"/>
                  </a:cubicBezTo>
                  <a:cubicBezTo>
                    <a:pt x="33" y="77"/>
                    <a:pt x="32" y="77"/>
                    <a:pt x="31" y="77"/>
                  </a:cubicBezTo>
                  <a:cubicBezTo>
                    <a:pt x="30" y="77"/>
                    <a:pt x="29" y="77"/>
                    <a:pt x="28" y="77"/>
                  </a:cubicBezTo>
                  <a:cubicBezTo>
                    <a:pt x="28" y="77"/>
                    <a:pt x="28" y="77"/>
                    <a:pt x="28" y="77"/>
                  </a:cubicBezTo>
                  <a:cubicBezTo>
                    <a:pt x="27" y="77"/>
                    <a:pt x="27" y="77"/>
                    <a:pt x="27" y="77"/>
                  </a:cubicBezTo>
                  <a:cubicBezTo>
                    <a:pt x="26" y="77"/>
                    <a:pt x="26" y="77"/>
                    <a:pt x="25" y="77"/>
                  </a:cubicBezTo>
                  <a:cubicBezTo>
                    <a:pt x="24" y="77"/>
                    <a:pt x="24" y="77"/>
                    <a:pt x="24" y="77"/>
                  </a:cubicBezTo>
                  <a:cubicBezTo>
                    <a:pt x="23" y="77"/>
                    <a:pt x="23" y="77"/>
                    <a:pt x="23" y="77"/>
                  </a:cubicBezTo>
                  <a:cubicBezTo>
                    <a:pt x="23" y="78"/>
                    <a:pt x="23" y="78"/>
                    <a:pt x="23" y="79"/>
                  </a:cubicBezTo>
                  <a:cubicBezTo>
                    <a:pt x="23" y="80"/>
                    <a:pt x="23" y="80"/>
                    <a:pt x="23" y="82"/>
                  </a:cubicBezTo>
                  <a:cubicBezTo>
                    <a:pt x="22" y="83"/>
                    <a:pt x="22" y="85"/>
                    <a:pt x="22" y="86"/>
                  </a:cubicBezTo>
                  <a:cubicBezTo>
                    <a:pt x="23" y="87"/>
                    <a:pt x="23" y="87"/>
                    <a:pt x="23" y="87"/>
                  </a:cubicBezTo>
                  <a:cubicBezTo>
                    <a:pt x="13" y="91"/>
                    <a:pt x="13" y="91"/>
                    <a:pt x="13" y="91"/>
                  </a:cubicBezTo>
                  <a:cubicBezTo>
                    <a:pt x="12" y="92"/>
                    <a:pt x="9" y="94"/>
                    <a:pt x="6" y="96"/>
                  </a:cubicBezTo>
                  <a:cubicBezTo>
                    <a:pt x="5" y="96"/>
                    <a:pt x="3" y="98"/>
                    <a:pt x="2" y="99"/>
                  </a:cubicBezTo>
                  <a:cubicBezTo>
                    <a:pt x="0" y="100"/>
                    <a:pt x="0" y="100"/>
                    <a:pt x="0" y="100"/>
                  </a:cubicBezTo>
                  <a:cubicBezTo>
                    <a:pt x="33" y="100"/>
                    <a:pt x="33" y="100"/>
                    <a:pt x="33" y="100"/>
                  </a:cubicBezTo>
                  <a:cubicBezTo>
                    <a:pt x="33" y="100"/>
                    <a:pt x="33" y="100"/>
                    <a:pt x="33" y="100"/>
                  </a:cubicBezTo>
                  <a:cubicBezTo>
                    <a:pt x="33" y="100"/>
                    <a:pt x="33" y="100"/>
                    <a:pt x="33" y="100"/>
                  </a:cubicBezTo>
                  <a:cubicBezTo>
                    <a:pt x="256" y="100"/>
                    <a:pt x="256" y="100"/>
                    <a:pt x="256" y="100"/>
                  </a:cubicBezTo>
                  <a:cubicBezTo>
                    <a:pt x="256" y="100"/>
                    <a:pt x="256" y="100"/>
                    <a:pt x="256" y="100"/>
                  </a:cubicBezTo>
                  <a:cubicBezTo>
                    <a:pt x="256" y="96"/>
                    <a:pt x="256" y="96"/>
                    <a:pt x="256" y="96"/>
                  </a:cubicBezTo>
                  <a:cubicBezTo>
                    <a:pt x="252" y="92"/>
                    <a:pt x="252" y="92"/>
                    <a:pt x="252" y="92"/>
                  </a:cubicBezTo>
                  <a:cubicBezTo>
                    <a:pt x="252" y="88"/>
                    <a:pt x="252" y="88"/>
                    <a:pt x="252" y="88"/>
                  </a:cubicBezTo>
                  <a:cubicBezTo>
                    <a:pt x="252" y="84"/>
                    <a:pt x="252" y="84"/>
                    <a:pt x="252" y="84"/>
                  </a:cubicBezTo>
                  <a:cubicBezTo>
                    <a:pt x="256" y="77"/>
                    <a:pt x="256" y="77"/>
                    <a:pt x="256" y="77"/>
                  </a:cubicBezTo>
                  <a:cubicBezTo>
                    <a:pt x="256" y="73"/>
                    <a:pt x="256" y="73"/>
                    <a:pt x="256" y="73"/>
                  </a:cubicBezTo>
                  <a:cubicBezTo>
                    <a:pt x="252" y="69"/>
                    <a:pt x="252" y="69"/>
                    <a:pt x="252" y="69"/>
                  </a:cubicBezTo>
                  <a:cubicBezTo>
                    <a:pt x="237" y="61"/>
                    <a:pt x="237" y="61"/>
                    <a:pt x="237" y="61"/>
                  </a:cubicBezTo>
                  <a:cubicBezTo>
                    <a:pt x="229" y="57"/>
                    <a:pt x="229" y="57"/>
                    <a:pt x="229" y="57"/>
                  </a:cubicBezTo>
                  <a:cubicBezTo>
                    <a:pt x="217" y="49"/>
                    <a:pt x="217" y="49"/>
                    <a:pt x="217" y="49"/>
                  </a:cubicBezTo>
                  <a:cubicBezTo>
                    <a:pt x="217" y="47"/>
                    <a:pt x="217" y="47"/>
                    <a:pt x="217" y="47"/>
                  </a:cubicBezTo>
                  <a:cubicBezTo>
                    <a:pt x="217" y="47"/>
                    <a:pt x="217" y="47"/>
                    <a:pt x="217" y="47"/>
                  </a:cubicBezTo>
                  <a:lnTo>
                    <a:pt x="217" y="45"/>
                  </a:lnTo>
                  <a:close/>
                </a:path>
              </a:pathLst>
            </a:custGeom>
            <a:solidFill>
              <a:srgbClr val="FFFF00"/>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5" name="Vermont">
              <a:extLst>
                <a:ext uri="{FF2B5EF4-FFF2-40B4-BE49-F238E27FC236}">
                  <a16:creationId xmlns:a16="http://schemas.microsoft.com/office/drawing/2014/main" id="{9D771900-12A6-5ADA-A263-9BDBF988424A}"/>
                </a:ext>
              </a:extLst>
            </p:cNvPr>
            <p:cNvSpPr/>
            <p:nvPr/>
          </p:nvSpPr>
          <p:spPr>
            <a:xfrm>
              <a:off x="10013034" y="1777016"/>
              <a:ext cx="240743" cy="434675"/>
            </a:xfrm>
            <a:custGeom>
              <a:avLst/>
              <a:gdLst>
                <a:gd name="T0" fmla="*/ 7 w 61"/>
                <a:gd name="T1" fmla="*/ 98 h 110"/>
                <a:gd name="T2" fmla="*/ 7 w 61"/>
                <a:gd name="T3" fmla="*/ 98 h 110"/>
                <a:gd name="T4" fmla="*/ 4 w 61"/>
                <a:gd name="T5" fmla="*/ 108 h 110"/>
                <a:gd name="T6" fmla="*/ 4 w 61"/>
                <a:gd name="T7" fmla="*/ 110 h 110"/>
                <a:gd name="T8" fmla="*/ 23 w 61"/>
                <a:gd name="T9" fmla="*/ 110 h 110"/>
                <a:gd name="T10" fmla="*/ 23 w 61"/>
                <a:gd name="T11" fmla="*/ 102 h 110"/>
                <a:gd name="T12" fmla="*/ 24 w 61"/>
                <a:gd name="T13" fmla="*/ 102 h 110"/>
                <a:gd name="T14" fmla="*/ 30 w 61"/>
                <a:gd name="T15" fmla="*/ 95 h 110"/>
                <a:gd name="T16" fmla="*/ 30 w 61"/>
                <a:gd name="T17" fmla="*/ 94 h 110"/>
                <a:gd name="T18" fmla="*/ 30 w 61"/>
                <a:gd name="T19" fmla="*/ 94 h 110"/>
                <a:gd name="T20" fmla="*/ 31 w 61"/>
                <a:gd name="T21" fmla="*/ 94 h 110"/>
                <a:gd name="T22" fmla="*/ 31 w 61"/>
                <a:gd name="T23" fmla="*/ 94 h 110"/>
                <a:gd name="T24" fmla="*/ 31 w 61"/>
                <a:gd name="T25" fmla="*/ 93 h 110"/>
                <a:gd name="T26" fmla="*/ 32 w 61"/>
                <a:gd name="T27" fmla="*/ 90 h 110"/>
                <a:gd name="T28" fmla="*/ 33 w 61"/>
                <a:gd name="T29" fmla="*/ 85 h 110"/>
                <a:gd name="T30" fmla="*/ 33 w 61"/>
                <a:gd name="T31" fmla="*/ 85 h 110"/>
                <a:gd name="T32" fmla="*/ 33 w 61"/>
                <a:gd name="T33" fmla="*/ 84 h 110"/>
                <a:gd name="T34" fmla="*/ 33 w 61"/>
                <a:gd name="T35" fmla="*/ 84 h 110"/>
                <a:gd name="T36" fmla="*/ 32 w 61"/>
                <a:gd name="T37" fmla="*/ 84 h 110"/>
                <a:gd name="T38" fmla="*/ 33 w 61"/>
                <a:gd name="T39" fmla="*/ 84 h 110"/>
                <a:gd name="T40" fmla="*/ 33 w 61"/>
                <a:gd name="T41" fmla="*/ 81 h 110"/>
                <a:gd name="T42" fmla="*/ 33 w 61"/>
                <a:gd name="T43" fmla="*/ 68 h 110"/>
                <a:gd name="T44" fmla="*/ 31 w 61"/>
                <a:gd name="T45" fmla="*/ 67 h 110"/>
                <a:gd name="T46" fmla="*/ 30 w 61"/>
                <a:gd name="T47" fmla="*/ 67 h 110"/>
                <a:gd name="T48" fmla="*/ 30 w 61"/>
                <a:gd name="T49" fmla="*/ 67 h 110"/>
                <a:gd name="T50" fmla="*/ 33 w 61"/>
                <a:gd name="T51" fmla="*/ 63 h 110"/>
                <a:gd name="T52" fmla="*/ 38 w 61"/>
                <a:gd name="T53" fmla="*/ 55 h 110"/>
                <a:gd name="T54" fmla="*/ 38 w 61"/>
                <a:gd name="T55" fmla="*/ 54 h 110"/>
                <a:gd name="T56" fmla="*/ 44 w 61"/>
                <a:gd name="T57" fmla="*/ 43 h 110"/>
                <a:gd name="T58" fmla="*/ 42 w 61"/>
                <a:gd name="T59" fmla="*/ 42 h 110"/>
                <a:gd name="T60" fmla="*/ 44 w 61"/>
                <a:gd name="T61" fmla="*/ 38 h 110"/>
                <a:gd name="T62" fmla="*/ 49 w 61"/>
                <a:gd name="T63" fmla="*/ 31 h 110"/>
                <a:gd name="T64" fmla="*/ 49 w 61"/>
                <a:gd name="T65" fmla="*/ 30 h 110"/>
                <a:gd name="T66" fmla="*/ 54 w 61"/>
                <a:gd name="T67" fmla="*/ 24 h 110"/>
                <a:gd name="T68" fmla="*/ 54 w 61"/>
                <a:gd name="T69" fmla="*/ 18 h 110"/>
                <a:gd name="T70" fmla="*/ 55 w 61"/>
                <a:gd name="T71" fmla="*/ 18 h 110"/>
                <a:gd name="T72" fmla="*/ 61 w 61"/>
                <a:gd name="T73" fmla="*/ 12 h 110"/>
                <a:gd name="T74" fmla="*/ 61 w 61"/>
                <a:gd name="T75" fmla="*/ 0 h 110"/>
                <a:gd name="T76" fmla="*/ 60 w 61"/>
                <a:gd name="T77" fmla="*/ 0 h 110"/>
                <a:gd name="T78" fmla="*/ 60 w 61"/>
                <a:gd name="T79" fmla="*/ 2 h 110"/>
                <a:gd name="T80" fmla="*/ 1 w 61"/>
                <a:gd name="T81" fmla="*/ 2 h 110"/>
                <a:gd name="T82" fmla="*/ 0 w 61"/>
                <a:gd name="T83" fmla="*/ 2 h 110"/>
                <a:gd name="T84" fmla="*/ 0 w 61"/>
                <a:gd name="T85" fmla="*/ 87 h 110"/>
                <a:gd name="T86" fmla="*/ 7 w 61"/>
                <a:gd name="T87" fmla="*/ 98 h 110"/>
                <a:gd name="connsiteX0" fmla="*/ 1148 w 10000"/>
                <a:gd name="connsiteY0" fmla="*/ 8909 h 10000"/>
                <a:gd name="connsiteX1" fmla="*/ 1148 w 10000"/>
                <a:gd name="connsiteY1" fmla="*/ 8909 h 10000"/>
                <a:gd name="connsiteX2" fmla="*/ 656 w 10000"/>
                <a:gd name="connsiteY2" fmla="*/ 9818 h 10000"/>
                <a:gd name="connsiteX3" fmla="*/ 656 w 10000"/>
                <a:gd name="connsiteY3" fmla="*/ 10000 h 10000"/>
                <a:gd name="connsiteX4" fmla="*/ 3770 w 10000"/>
                <a:gd name="connsiteY4" fmla="*/ 10000 h 10000"/>
                <a:gd name="connsiteX5" fmla="*/ 3770 w 10000"/>
                <a:gd name="connsiteY5" fmla="*/ 9273 h 10000"/>
                <a:gd name="connsiteX6" fmla="*/ 3934 w 10000"/>
                <a:gd name="connsiteY6" fmla="*/ 9273 h 10000"/>
                <a:gd name="connsiteX7" fmla="*/ 4918 w 10000"/>
                <a:gd name="connsiteY7" fmla="*/ 8636 h 10000"/>
                <a:gd name="connsiteX8" fmla="*/ 4918 w 10000"/>
                <a:gd name="connsiteY8" fmla="*/ 8545 h 10000"/>
                <a:gd name="connsiteX9" fmla="*/ 4918 w 10000"/>
                <a:gd name="connsiteY9" fmla="*/ 8545 h 10000"/>
                <a:gd name="connsiteX10" fmla="*/ 5082 w 10000"/>
                <a:gd name="connsiteY10" fmla="*/ 8545 h 10000"/>
                <a:gd name="connsiteX11" fmla="*/ 5082 w 10000"/>
                <a:gd name="connsiteY11" fmla="*/ 8545 h 10000"/>
                <a:gd name="connsiteX12" fmla="*/ 5082 w 10000"/>
                <a:gd name="connsiteY12" fmla="*/ 8455 h 10000"/>
                <a:gd name="connsiteX13" fmla="*/ 5246 w 10000"/>
                <a:gd name="connsiteY13" fmla="*/ 8182 h 10000"/>
                <a:gd name="connsiteX14" fmla="*/ 5410 w 10000"/>
                <a:gd name="connsiteY14" fmla="*/ 7727 h 10000"/>
                <a:gd name="connsiteX15" fmla="*/ 5410 w 10000"/>
                <a:gd name="connsiteY15" fmla="*/ 7727 h 10000"/>
                <a:gd name="connsiteX16" fmla="*/ 5410 w 10000"/>
                <a:gd name="connsiteY16" fmla="*/ 7636 h 10000"/>
                <a:gd name="connsiteX17" fmla="*/ 5410 w 10000"/>
                <a:gd name="connsiteY17" fmla="*/ 7636 h 10000"/>
                <a:gd name="connsiteX18" fmla="*/ 5410 w 10000"/>
                <a:gd name="connsiteY18" fmla="*/ 7636 h 10000"/>
                <a:gd name="connsiteX19" fmla="*/ 5410 w 10000"/>
                <a:gd name="connsiteY19" fmla="*/ 7364 h 10000"/>
                <a:gd name="connsiteX20" fmla="*/ 5410 w 10000"/>
                <a:gd name="connsiteY20" fmla="*/ 6182 h 10000"/>
                <a:gd name="connsiteX21" fmla="*/ 5082 w 10000"/>
                <a:gd name="connsiteY21" fmla="*/ 6091 h 10000"/>
                <a:gd name="connsiteX22" fmla="*/ 4918 w 10000"/>
                <a:gd name="connsiteY22" fmla="*/ 6091 h 10000"/>
                <a:gd name="connsiteX23" fmla="*/ 4918 w 10000"/>
                <a:gd name="connsiteY23" fmla="*/ 6091 h 10000"/>
                <a:gd name="connsiteX24" fmla="*/ 5410 w 10000"/>
                <a:gd name="connsiteY24" fmla="*/ 5727 h 10000"/>
                <a:gd name="connsiteX25" fmla="*/ 6230 w 10000"/>
                <a:gd name="connsiteY25" fmla="*/ 5000 h 10000"/>
                <a:gd name="connsiteX26" fmla="*/ 6230 w 10000"/>
                <a:gd name="connsiteY26" fmla="*/ 4909 h 10000"/>
                <a:gd name="connsiteX27" fmla="*/ 7213 w 10000"/>
                <a:gd name="connsiteY27" fmla="*/ 3909 h 10000"/>
                <a:gd name="connsiteX28" fmla="*/ 6885 w 10000"/>
                <a:gd name="connsiteY28" fmla="*/ 3818 h 10000"/>
                <a:gd name="connsiteX29" fmla="*/ 7213 w 10000"/>
                <a:gd name="connsiteY29" fmla="*/ 3455 h 10000"/>
                <a:gd name="connsiteX30" fmla="*/ 8033 w 10000"/>
                <a:gd name="connsiteY30" fmla="*/ 2818 h 10000"/>
                <a:gd name="connsiteX31" fmla="*/ 8033 w 10000"/>
                <a:gd name="connsiteY31" fmla="*/ 2727 h 10000"/>
                <a:gd name="connsiteX32" fmla="*/ 8852 w 10000"/>
                <a:gd name="connsiteY32" fmla="*/ 2182 h 10000"/>
                <a:gd name="connsiteX33" fmla="*/ 8852 w 10000"/>
                <a:gd name="connsiteY33" fmla="*/ 1636 h 10000"/>
                <a:gd name="connsiteX34" fmla="*/ 9016 w 10000"/>
                <a:gd name="connsiteY34" fmla="*/ 1636 h 10000"/>
                <a:gd name="connsiteX35" fmla="*/ 10000 w 10000"/>
                <a:gd name="connsiteY35" fmla="*/ 1091 h 10000"/>
                <a:gd name="connsiteX36" fmla="*/ 10000 w 10000"/>
                <a:gd name="connsiteY36" fmla="*/ 0 h 10000"/>
                <a:gd name="connsiteX37" fmla="*/ 9836 w 10000"/>
                <a:gd name="connsiteY37" fmla="*/ 0 h 10000"/>
                <a:gd name="connsiteX38" fmla="*/ 9836 w 10000"/>
                <a:gd name="connsiteY38" fmla="*/ 182 h 10000"/>
                <a:gd name="connsiteX39" fmla="*/ 164 w 10000"/>
                <a:gd name="connsiteY39" fmla="*/ 182 h 10000"/>
                <a:gd name="connsiteX40" fmla="*/ 0 w 10000"/>
                <a:gd name="connsiteY40" fmla="*/ 182 h 10000"/>
                <a:gd name="connsiteX41" fmla="*/ 0 w 10000"/>
                <a:gd name="connsiteY41" fmla="*/ 7909 h 10000"/>
                <a:gd name="connsiteX42" fmla="*/ 1148 w 10000"/>
                <a:gd name="connsiteY42" fmla="*/ 89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000" h="10000">
                  <a:moveTo>
                    <a:pt x="1148" y="8909"/>
                  </a:moveTo>
                  <a:lnTo>
                    <a:pt x="1148" y="8909"/>
                  </a:lnTo>
                  <a:cubicBezTo>
                    <a:pt x="984" y="9091"/>
                    <a:pt x="820" y="9455"/>
                    <a:pt x="656" y="9818"/>
                  </a:cubicBezTo>
                  <a:lnTo>
                    <a:pt x="656" y="10000"/>
                  </a:lnTo>
                  <a:lnTo>
                    <a:pt x="3770" y="10000"/>
                  </a:lnTo>
                  <a:lnTo>
                    <a:pt x="3770" y="9273"/>
                  </a:lnTo>
                  <a:lnTo>
                    <a:pt x="3934" y="9273"/>
                  </a:lnTo>
                  <a:cubicBezTo>
                    <a:pt x="4098" y="9182"/>
                    <a:pt x="4590" y="9000"/>
                    <a:pt x="4918" y="8636"/>
                  </a:cubicBezTo>
                  <a:lnTo>
                    <a:pt x="4918" y="8545"/>
                  </a:lnTo>
                  <a:lnTo>
                    <a:pt x="4918" y="8545"/>
                  </a:lnTo>
                  <a:lnTo>
                    <a:pt x="5082" y="8545"/>
                  </a:lnTo>
                  <a:lnTo>
                    <a:pt x="5082" y="8545"/>
                  </a:lnTo>
                  <a:lnTo>
                    <a:pt x="5082" y="8455"/>
                  </a:lnTo>
                  <a:cubicBezTo>
                    <a:pt x="5082" y="8455"/>
                    <a:pt x="5246" y="8273"/>
                    <a:pt x="5246" y="8182"/>
                  </a:cubicBezTo>
                  <a:cubicBezTo>
                    <a:pt x="5246" y="7909"/>
                    <a:pt x="5246" y="7818"/>
                    <a:pt x="5410" y="7727"/>
                  </a:cubicBezTo>
                  <a:lnTo>
                    <a:pt x="5410" y="7727"/>
                  </a:lnTo>
                  <a:lnTo>
                    <a:pt x="5410" y="7636"/>
                  </a:lnTo>
                  <a:lnTo>
                    <a:pt x="5410" y="7636"/>
                  </a:lnTo>
                  <a:lnTo>
                    <a:pt x="5410" y="7636"/>
                  </a:lnTo>
                  <a:lnTo>
                    <a:pt x="5410" y="7364"/>
                  </a:lnTo>
                  <a:lnTo>
                    <a:pt x="5410" y="6182"/>
                  </a:lnTo>
                  <a:cubicBezTo>
                    <a:pt x="5246" y="6182"/>
                    <a:pt x="5082" y="6182"/>
                    <a:pt x="5082" y="6091"/>
                  </a:cubicBezTo>
                  <a:lnTo>
                    <a:pt x="4918" y="6091"/>
                  </a:lnTo>
                  <a:lnTo>
                    <a:pt x="4918" y="6091"/>
                  </a:lnTo>
                  <a:cubicBezTo>
                    <a:pt x="4918" y="6000"/>
                    <a:pt x="5082" y="5909"/>
                    <a:pt x="5410" y="5727"/>
                  </a:cubicBezTo>
                  <a:cubicBezTo>
                    <a:pt x="6230" y="5364"/>
                    <a:pt x="6230" y="5000"/>
                    <a:pt x="6230" y="5000"/>
                  </a:cubicBezTo>
                  <a:lnTo>
                    <a:pt x="6230" y="4909"/>
                  </a:lnTo>
                  <a:lnTo>
                    <a:pt x="7213" y="3909"/>
                  </a:lnTo>
                  <a:cubicBezTo>
                    <a:pt x="7049" y="3909"/>
                    <a:pt x="6885" y="3909"/>
                    <a:pt x="6885" y="3818"/>
                  </a:cubicBezTo>
                  <a:cubicBezTo>
                    <a:pt x="6885" y="3727"/>
                    <a:pt x="6885" y="3636"/>
                    <a:pt x="7213" y="3455"/>
                  </a:cubicBezTo>
                  <a:cubicBezTo>
                    <a:pt x="7705" y="3182"/>
                    <a:pt x="8033" y="2909"/>
                    <a:pt x="8033" y="2818"/>
                  </a:cubicBezTo>
                  <a:lnTo>
                    <a:pt x="8033" y="2727"/>
                  </a:lnTo>
                  <a:lnTo>
                    <a:pt x="8852" y="2182"/>
                  </a:lnTo>
                  <a:lnTo>
                    <a:pt x="8852" y="1636"/>
                  </a:lnTo>
                  <a:lnTo>
                    <a:pt x="9016" y="1636"/>
                  </a:lnTo>
                  <a:cubicBezTo>
                    <a:pt x="9508" y="1455"/>
                    <a:pt x="10000" y="1273"/>
                    <a:pt x="10000" y="1091"/>
                  </a:cubicBezTo>
                  <a:lnTo>
                    <a:pt x="10000" y="0"/>
                  </a:lnTo>
                  <a:lnTo>
                    <a:pt x="9836" y="0"/>
                  </a:lnTo>
                  <a:lnTo>
                    <a:pt x="9836" y="182"/>
                  </a:lnTo>
                  <a:lnTo>
                    <a:pt x="164" y="182"/>
                  </a:lnTo>
                  <a:lnTo>
                    <a:pt x="0" y="182"/>
                  </a:lnTo>
                  <a:lnTo>
                    <a:pt x="0" y="7909"/>
                  </a:lnTo>
                  <a:lnTo>
                    <a:pt x="1148" y="8909"/>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6" name="Utah">
              <a:extLst>
                <a:ext uri="{FF2B5EF4-FFF2-40B4-BE49-F238E27FC236}">
                  <a16:creationId xmlns:a16="http://schemas.microsoft.com/office/drawing/2014/main" id="{6B003AD9-5CA7-BE44-881A-D5213CAD6C49}"/>
                </a:ext>
              </a:extLst>
            </p:cNvPr>
            <p:cNvSpPr/>
            <p:nvPr/>
          </p:nvSpPr>
          <p:spPr>
            <a:xfrm>
              <a:off x="3725286" y="2223394"/>
              <a:ext cx="779072" cy="966317"/>
            </a:xfrm>
            <a:custGeom>
              <a:avLst/>
              <a:gdLst>
                <a:gd name="T0" fmla="*/ 466 w 466"/>
                <a:gd name="T1" fmla="*/ 135 h 578"/>
                <a:gd name="T2" fmla="*/ 262 w 466"/>
                <a:gd name="T3" fmla="*/ 135 h 578"/>
                <a:gd name="T4" fmla="*/ 262 w 466"/>
                <a:gd name="T5" fmla="*/ 0 h 578"/>
                <a:gd name="T6" fmla="*/ 0 w 466"/>
                <a:gd name="T7" fmla="*/ 0 h 578"/>
                <a:gd name="T8" fmla="*/ 0 w 466"/>
                <a:gd name="T9" fmla="*/ 578 h 578"/>
                <a:gd name="T10" fmla="*/ 466 w 466"/>
                <a:gd name="T11" fmla="*/ 578 h 578"/>
                <a:gd name="T12" fmla="*/ 466 w 466"/>
                <a:gd name="T13" fmla="*/ 576 h 578"/>
                <a:gd name="T14" fmla="*/ 466 w 466"/>
                <a:gd name="T15" fmla="*/ 135 h 578"/>
                <a:gd name="T16" fmla="*/ 466 w 466"/>
                <a:gd name="T17" fmla="*/ 135 h 578"/>
                <a:gd name="T18" fmla="*/ 466 w 466"/>
                <a:gd name="T19" fmla="*/ 135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578">
                  <a:moveTo>
                    <a:pt x="466" y="135"/>
                  </a:moveTo>
                  <a:lnTo>
                    <a:pt x="262" y="135"/>
                  </a:lnTo>
                  <a:lnTo>
                    <a:pt x="262" y="0"/>
                  </a:lnTo>
                  <a:lnTo>
                    <a:pt x="0" y="0"/>
                  </a:lnTo>
                  <a:lnTo>
                    <a:pt x="0" y="578"/>
                  </a:lnTo>
                  <a:lnTo>
                    <a:pt x="466" y="578"/>
                  </a:lnTo>
                  <a:lnTo>
                    <a:pt x="466" y="576"/>
                  </a:lnTo>
                  <a:lnTo>
                    <a:pt x="466" y="135"/>
                  </a:lnTo>
                  <a:lnTo>
                    <a:pt x="466" y="135"/>
                  </a:lnTo>
                  <a:lnTo>
                    <a:pt x="466" y="135"/>
                  </a:ln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7" name="Texas">
              <a:extLst>
                <a:ext uri="{FF2B5EF4-FFF2-40B4-BE49-F238E27FC236}">
                  <a16:creationId xmlns:a16="http://schemas.microsoft.com/office/drawing/2014/main" id="{07839E34-4A03-6EDB-9404-B16636405251}"/>
                </a:ext>
              </a:extLst>
            </p:cNvPr>
            <p:cNvSpPr/>
            <p:nvPr/>
          </p:nvSpPr>
          <p:spPr>
            <a:xfrm>
              <a:off x="4867145" y="3348534"/>
              <a:ext cx="1997835" cy="2051333"/>
            </a:xfrm>
            <a:custGeom>
              <a:avLst/>
              <a:gdLst>
                <a:gd name="T0" fmla="*/ 492 w 505"/>
                <a:gd name="T1" fmla="*/ 336 h 518"/>
                <a:gd name="T2" fmla="*/ 491 w 505"/>
                <a:gd name="T3" fmla="*/ 335 h 518"/>
                <a:gd name="T4" fmla="*/ 495 w 505"/>
                <a:gd name="T5" fmla="*/ 332 h 518"/>
                <a:gd name="T6" fmla="*/ 498 w 505"/>
                <a:gd name="T7" fmla="*/ 328 h 518"/>
                <a:gd name="T8" fmla="*/ 500 w 505"/>
                <a:gd name="T9" fmla="*/ 323 h 518"/>
                <a:gd name="T10" fmla="*/ 501 w 505"/>
                <a:gd name="T11" fmla="*/ 322 h 518"/>
                <a:gd name="T12" fmla="*/ 502 w 505"/>
                <a:gd name="T13" fmla="*/ 315 h 518"/>
                <a:gd name="T14" fmla="*/ 502 w 505"/>
                <a:gd name="T15" fmla="*/ 309 h 518"/>
                <a:gd name="T16" fmla="*/ 502 w 505"/>
                <a:gd name="T17" fmla="*/ 284 h 518"/>
                <a:gd name="T18" fmla="*/ 498 w 505"/>
                <a:gd name="T19" fmla="*/ 276 h 518"/>
                <a:gd name="T20" fmla="*/ 487 w 505"/>
                <a:gd name="T21" fmla="*/ 266 h 518"/>
                <a:gd name="T22" fmla="*/ 482 w 505"/>
                <a:gd name="T23" fmla="*/ 209 h 518"/>
                <a:gd name="T24" fmla="*/ 473 w 505"/>
                <a:gd name="T25" fmla="*/ 139 h 518"/>
                <a:gd name="T26" fmla="*/ 456 w 505"/>
                <a:gd name="T27" fmla="*/ 139 h 518"/>
                <a:gd name="T28" fmla="*/ 454 w 505"/>
                <a:gd name="T29" fmla="*/ 139 h 518"/>
                <a:gd name="T30" fmla="*/ 444 w 505"/>
                <a:gd name="T31" fmla="*/ 133 h 518"/>
                <a:gd name="T32" fmla="*/ 428 w 505"/>
                <a:gd name="T33" fmla="*/ 129 h 518"/>
                <a:gd name="T34" fmla="*/ 412 w 505"/>
                <a:gd name="T35" fmla="*/ 131 h 518"/>
                <a:gd name="T36" fmla="*/ 407 w 505"/>
                <a:gd name="T37" fmla="*/ 134 h 518"/>
                <a:gd name="T38" fmla="*/ 398 w 505"/>
                <a:gd name="T39" fmla="*/ 137 h 518"/>
                <a:gd name="T40" fmla="*/ 343 w 505"/>
                <a:gd name="T41" fmla="*/ 127 h 518"/>
                <a:gd name="T42" fmla="*/ 333 w 505"/>
                <a:gd name="T43" fmla="*/ 127 h 518"/>
                <a:gd name="T44" fmla="*/ 325 w 505"/>
                <a:gd name="T45" fmla="*/ 120 h 518"/>
                <a:gd name="T46" fmla="*/ 304 w 505"/>
                <a:gd name="T47" fmla="*/ 109 h 518"/>
                <a:gd name="T48" fmla="*/ 293 w 505"/>
                <a:gd name="T49" fmla="*/ 108 h 518"/>
                <a:gd name="T50" fmla="*/ 291 w 505"/>
                <a:gd name="T51" fmla="*/ 109 h 518"/>
                <a:gd name="T52" fmla="*/ 276 w 505"/>
                <a:gd name="T53" fmla="*/ 104 h 518"/>
                <a:gd name="T54" fmla="*/ 253 w 505"/>
                <a:gd name="T55" fmla="*/ 89 h 518"/>
                <a:gd name="T56" fmla="*/ 136 w 505"/>
                <a:gd name="T57" fmla="*/ 256 h 518"/>
                <a:gd name="T58" fmla="*/ 0 w 505"/>
                <a:gd name="T59" fmla="*/ 257 h 518"/>
                <a:gd name="T60" fmla="*/ 22 w 505"/>
                <a:gd name="T61" fmla="*/ 272 h 518"/>
                <a:gd name="T62" fmla="*/ 73 w 505"/>
                <a:gd name="T63" fmla="*/ 342 h 518"/>
                <a:gd name="T64" fmla="*/ 151 w 505"/>
                <a:gd name="T65" fmla="*/ 346 h 518"/>
                <a:gd name="T66" fmla="*/ 198 w 505"/>
                <a:gd name="T67" fmla="*/ 346 h 518"/>
                <a:gd name="T68" fmla="*/ 252 w 505"/>
                <a:gd name="T69" fmla="*/ 420 h 518"/>
                <a:gd name="T70" fmla="*/ 279 w 505"/>
                <a:gd name="T71" fmla="*/ 475 h 518"/>
                <a:gd name="T72" fmla="*/ 315 w 505"/>
                <a:gd name="T73" fmla="*/ 502 h 518"/>
                <a:gd name="T74" fmla="*/ 358 w 505"/>
                <a:gd name="T75" fmla="*/ 518 h 518"/>
                <a:gd name="T76" fmla="*/ 361 w 505"/>
                <a:gd name="T77" fmla="*/ 502 h 518"/>
                <a:gd name="T78" fmla="*/ 358 w 505"/>
                <a:gd name="T79" fmla="*/ 471 h 518"/>
                <a:gd name="T80" fmla="*/ 354 w 505"/>
                <a:gd name="T81" fmla="*/ 459 h 518"/>
                <a:gd name="T82" fmla="*/ 365 w 505"/>
                <a:gd name="T83" fmla="*/ 444 h 518"/>
                <a:gd name="T84" fmla="*/ 373 w 505"/>
                <a:gd name="T85" fmla="*/ 428 h 518"/>
                <a:gd name="T86" fmla="*/ 369 w 505"/>
                <a:gd name="T87" fmla="*/ 424 h 518"/>
                <a:gd name="T88" fmla="*/ 385 w 505"/>
                <a:gd name="T89" fmla="*/ 413 h 518"/>
                <a:gd name="T90" fmla="*/ 397 w 505"/>
                <a:gd name="T91" fmla="*/ 405 h 518"/>
                <a:gd name="T92" fmla="*/ 397 w 505"/>
                <a:gd name="T93" fmla="*/ 397 h 518"/>
                <a:gd name="T94" fmla="*/ 404 w 505"/>
                <a:gd name="T95" fmla="*/ 397 h 518"/>
                <a:gd name="T96" fmla="*/ 412 w 505"/>
                <a:gd name="T97" fmla="*/ 401 h 518"/>
                <a:gd name="T98" fmla="*/ 404 w 505"/>
                <a:gd name="T99" fmla="*/ 409 h 518"/>
                <a:gd name="T100" fmla="*/ 451 w 505"/>
                <a:gd name="T101" fmla="*/ 374 h 518"/>
                <a:gd name="T102" fmla="*/ 455 w 505"/>
                <a:gd name="T103" fmla="*/ 346 h 518"/>
                <a:gd name="T104" fmla="*/ 463 w 505"/>
                <a:gd name="T105" fmla="*/ 358 h 518"/>
                <a:gd name="T106" fmla="*/ 479 w 505"/>
                <a:gd name="T107" fmla="*/ 350 h 518"/>
                <a:gd name="T108" fmla="*/ 483 w 505"/>
                <a:gd name="T109" fmla="*/ 34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5" h="518">
                  <a:moveTo>
                    <a:pt x="483" y="341"/>
                  </a:moveTo>
                  <a:cubicBezTo>
                    <a:pt x="488" y="340"/>
                    <a:pt x="491" y="338"/>
                    <a:pt x="492" y="336"/>
                  </a:cubicBezTo>
                  <a:cubicBezTo>
                    <a:pt x="492" y="336"/>
                    <a:pt x="492" y="336"/>
                    <a:pt x="492" y="336"/>
                  </a:cubicBezTo>
                  <a:cubicBezTo>
                    <a:pt x="492" y="336"/>
                    <a:pt x="492" y="336"/>
                    <a:pt x="492" y="336"/>
                  </a:cubicBezTo>
                  <a:cubicBezTo>
                    <a:pt x="492" y="336"/>
                    <a:pt x="492" y="336"/>
                    <a:pt x="492" y="336"/>
                  </a:cubicBezTo>
                  <a:cubicBezTo>
                    <a:pt x="491" y="335"/>
                    <a:pt x="491" y="335"/>
                    <a:pt x="491" y="335"/>
                  </a:cubicBezTo>
                  <a:cubicBezTo>
                    <a:pt x="493" y="334"/>
                    <a:pt x="493" y="334"/>
                    <a:pt x="493" y="334"/>
                  </a:cubicBezTo>
                  <a:cubicBezTo>
                    <a:pt x="494" y="333"/>
                    <a:pt x="494" y="332"/>
                    <a:pt x="494" y="332"/>
                  </a:cubicBezTo>
                  <a:cubicBezTo>
                    <a:pt x="495" y="332"/>
                    <a:pt x="495" y="332"/>
                    <a:pt x="495" y="332"/>
                  </a:cubicBezTo>
                  <a:cubicBezTo>
                    <a:pt x="495" y="332"/>
                    <a:pt x="495" y="332"/>
                    <a:pt x="495" y="332"/>
                  </a:cubicBezTo>
                  <a:cubicBezTo>
                    <a:pt x="495" y="332"/>
                    <a:pt x="496" y="331"/>
                    <a:pt x="497" y="329"/>
                  </a:cubicBezTo>
                  <a:cubicBezTo>
                    <a:pt x="497" y="328"/>
                    <a:pt x="498" y="328"/>
                    <a:pt x="498" y="328"/>
                  </a:cubicBezTo>
                  <a:cubicBezTo>
                    <a:pt x="499" y="327"/>
                    <a:pt x="499" y="327"/>
                    <a:pt x="499" y="327"/>
                  </a:cubicBezTo>
                  <a:cubicBezTo>
                    <a:pt x="499" y="327"/>
                    <a:pt x="499" y="327"/>
                    <a:pt x="499" y="327"/>
                  </a:cubicBezTo>
                  <a:cubicBezTo>
                    <a:pt x="500" y="323"/>
                    <a:pt x="500" y="323"/>
                    <a:pt x="500" y="323"/>
                  </a:cubicBezTo>
                  <a:cubicBezTo>
                    <a:pt x="500" y="323"/>
                    <a:pt x="500" y="323"/>
                    <a:pt x="500" y="323"/>
                  </a:cubicBezTo>
                  <a:cubicBezTo>
                    <a:pt x="501" y="323"/>
                    <a:pt x="501" y="323"/>
                    <a:pt x="501" y="323"/>
                  </a:cubicBezTo>
                  <a:cubicBezTo>
                    <a:pt x="501" y="322"/>
                    <a:pt x="501" y="322"/>
                    <a:pt x="501" y="322"/>
                  </a:cubicBezTo>
                  <a:cubicBezTo>
                    <a:pt x="501" y="322"/>
                    <a:pt x="501" y="322"/>
                    <a:pt x="501" y="322"/>
                  </a:cubicBezTo>
                  <a:cubicBezTo>
                    <a:pt x="501" y="322"/>
                    <a:pt x="501" y="320"/>
                    <a:pt x="502" y="318"/>
                  </a:cubicBezTo>
                  <a:cubicBezTo>
                    <a:pt x="502" y="317"/>
                    <a:pt x="502" y="316"/>
                    <a:pt x="502" y="315"/>
                  </a:cubicBezTo>
                  <a:cubicBezTo>
                    <a:pt x="502" y="314"/>
                    <a:pt x="502" y="314"/>
                    <a:pt x="502" y="314"/>
                  </a:cubicBezTo>
                  <a:cubicBezTo>
                    <a:pt x="502" y="314"/>
                    <a:pt x="502" y="314"/>
                    <a:pt x="502" y="314"/>
                  </a:cubicBezTo>
                  <a:cubicBezTo>
                    <a:pt x="502" y="314"/>
                    <a:pt x="502" y="312"/>
                    <a:pt x="502" y="309"/>
                  </a:cubicBezTo>
                  <a:cubicBezTo>
                    <a:pt x="502" y="298"/>
                    <a:pt x="502" y="298"/>
                    <a:pt x="502" y="298"/>
                  </a:cubicBezTo>
                  <a:cubicBezTo>
                    <a:pt x="502" y="295"/>
                    <a:pt x="503" y="293"/>
                    <a:pt x="504" y="291"/>
                  </a:cubicBezTo>
                  <a:cubicBezTo>
                    <a:pt x="505" y="289"/>
                    <a:pt x="505" y="288"/>
                    <a:pt x="502" y="284"/>
                  </a:cubicBezTo>
                  <a:cubicBezTo>
                    <a:pt x="498" y="277"/>
                    <a:pt x="498" y="277"/>
                    <a:pt x="498" y="277"/>
                  </a:cubicBezTo>
                  <a:cubicBezTo>
                    <a:pt x="498" y="276"/>
                    <a:pt x="498" y="276"/>
                    <a:pt x="498" y="276"/>
                  </a:cubicBezTo>
                  <a:cubicBezTo>
                    <a:pt x="498" y="276"/>
                    <a:pt x="498" y="276"/>
                    <a:pt x="498" y="276"/>
                  </a:cubicBezTo>
                  <a:cubicBezTo>
                    <a:pt x="498" y="275"/>
                    <a:pt x="497" y="274"/>
                    <a:pt x="493" y="271"/>
                  </a:cubicBezTo>
                  <a:cubicBezTo>
                    <a:pt x="487" y="266"/>
                    <a:pt x="487" y="266"/>
                    <a:pt x="487" y="266"/>
                  </a:cubicBezTo>
                  <a:cubicBezTo>
                    <a:pt x="487" y="266"/>
                    <a:pt x="487" y="266"/>
                    <a:pt x="487" y="266"/>
                  </a:cubicBezTo>
                  <a:cubicBezTo>
                    <a:pt x="486" y="265"/>
                    <a:pt x="486" y="263"/>
                    <a:pt x="486" y="260"/>
                  </a:cubicBezTo>
                  <a:cubicBezTo>
                    <a:pt x="486" y="226"/>
                    <a:pt x="486" y="226"/>
                    <a:pt x="486" y="226"/>
                  </a:cubicBezTo>
                  <a:cubicBezTo>
                    <a:pt x="482" y="209"/>
                    <a:pt x="482" y="209"/>
                    <a:pt x="482" y="209"/>
                  </a:cubicBezTo>
                  <a:cubicBezTo>
                    <a:pt x="482" y="173"/>
                    <a:pt x="482" y="173"/>
                    <a:pt x="482" y="173"/>
                  </a:cubicBezTo>
                  <a:cubicBezTo>
                    <a:pt x="482" y="142"/>
                    <a:pt x="482" y="142"/>
                    <a:pt x="482" y="142"/>
                  </a:cubicBezTo>
                  <a:cubicBezTo>
                    <a:pt x="473" y="139"/>
                    <a:pt x="473" y="139"/>
                    <a:pt x="473" y="139"/>
                  </a:cubicBezTo>
                  <a:cubicBezTo>
                    <a:pt x="461" y="139"/>
                    <a:pt x="461" y="139"/>
                    <a:pt x="461" y="139"/>
                  </a:cubicBezTo>
                  <a:cubicBezTo>
                    <a:pt x="459" y="137"/>
                    <a:pt x="459" y="137"/>
                    <a:pt x="459" y="137"/>
                  </a:cubicBezTo>
                  <a:cubicBezTo>
                    <a:pt x="456" y="139"/>
                    <a:pt x="456" y="139"/>
                    <a:pt x="456" y="139"/>
                  </a:cubicBezTo>
                  <a:cubicBezTo>
                    <a:pt x="455" y="139"/>
                    <a:pt x="455" y="139"/>
                    <a:pt x="455" y="139"/>
                  </a:cubicBezTo>
                  <a:cubicBezTo>
                    <a:pt x="454" y="139"/>
                    <a:pt x="454" y="139"/>
                    <a:pt x="454" y="139"/>
                  </a:cubicBezTo>
                  <a:cubicBezTo>
                    <a:pt x="454" y="139"/>
                    <a:pt x="454" y="139"/>
                    <a:pt x="454" y="139"/>
                  </a:cubicBezTo>
                  <a:cubicBezTo>
                    <a:pt x="452" y="138"/>
                    <a:pt x="452" y="136"/>
                    <a:pt x="452" y="135"/>
                  </a:cubicBezTo>
                  <a:cubicBezTo>
                    <a:pt x="444" y="134"/>
                    <a:pt x="444" y="134"/>
                    <a:pt x="444" y="134"/>
                  </a:cubicBezTo>
                  <a:cubicBezTo>
                    <a:pt x="444" y="133"/>
                    <a:pt x="444" y="133"/>
                    <a:pt x="444" y="133"/>
                  </a:cubicBezTo>
                  <a:cubicBezTo>
                    <a:pt x="443" y="132"/>
                    <a:pt x="440" y="128"/>
                    <a:pt x="436" y="126"/>
                  </a:cubicBezTo>
                  <a:cubicBezTo>
                    <a:pt x="435" y="126"/>
                    <a:pt x="434" y="126"/>
                    <a:pt x="434" y="126"/>
                  </a:cubicBezTo>
                  <a:cubicBezTo>
                    <a:pt x="431" y="126"/>
                    <a:pt x="428" y="128"/>
                    <a:pt x="428" y="129"/>
                  </a:cubicBezTo>
                  <a:cubicBezTo>
                    <a:pt x="427" y="130"/>
                    <a:pt x="427" y="130"/>
                    <a:pt x="427" y="130"/>
                  </a:cubicBezTo>
                  <a:cubicBezTo>
                    <a:pt x="415" y="131"/>
                    <a:pt x="415" y="131"/>
                    <a:pt x="415" y="131"/>
                  </a:cubicBezTo>
                  <a:cubicBezTo>
                    <a:pt x="412" y="131"/>
                    <a:pt x="412" y="131"/>
                    <a:pt x="412" y="131"/>
                  </a:cubicBezTo>
                  <a:cubicBezTo>
                    <a:pt x="411" y="131"/>
                    <a:pt x="409" y="132"/>
                    <a:pt x="408" y="133"/>
                  </a:cubicBezTo>
                  <a:cubicBezTo>
                    <a:pt x="408" y="133"/>
                    <a:pt x="408" y="133"/>
                    <a:pt x="408" y="133"/>
                  </a:cubicBezTo>
                  <a:cubicBezTo>
                    <a:pt x="407" y="134"/>
                    <a:pt x="407" y="134"/>
                    <a:pt x="407" y="134"/>
                  </a:cubicBezTo>
                  <a:cubicBezTo>
                    <a:pt x="407" y="134"/>
                    <a:pt x="404" y="135"/>
                    <a:pt x="402" y="137"/>
                  </a:cubicBezTo>
                  <a:cubicBezTo>
                    <a:pt x="402" y="138"/>
                    <a:pt x="401" y="139"/>
                    <a:pt x="400" y="139"/>
                  </a:cubicBezTo>
                  <a:cubicBezTo>
                    <a:pt x="399" y="138"/>
                    <a:pt x="398" y="138"/>
                    <a:pt x="398" y="137"/>
                  </a:cubicBezTo>
                  <a:cubicBezTo>
                    <a:pt x="382" y="137"/>
                    <a:pt x="382" y="137"/>
                    <a:pt x="382" y="137"/>
                  </a:cubicBezTo>
                  <a:cubicBezTo>
                    <a:pt x="382" y="127"/>
                    <a:pt x="382" y="127"/>
                    <a:pt x="382" y="127"/>
                  </a:cubicBezTo>
                  <a:cubicBezTo>
                    <a:pt x="343" y="127"/>
                    <a:pt x="343" y="127"/>
                    <a:pt x="343" y="127"/>
                  </a:cubicBezTo>
                  <a:cubicBezTo>
                    <a:pt x="343" y="123"/>
                    <a:pt x="343" y="123"/>
                    <a:pt x="343" y="123"/>
                  </a:cubicBezTo>
                  <a:cubicBezTo>
                    <a:pt x="338" y="121"/>
                    <a:pt x="338" y="121"/>
                    <a:pt x="338" y="121"/>
                  </a:cubicBezTo>
                  <a:cubicBezTo>
                    <a:pt x="333" y="127"/>
                    <a:pt x="333" y="127"/>
                    <a:pt x="333" y="127"/>
                  </a:cubicBezTo>
                  <a:cubicBezTo>
                    <a:pt x="329" y="127"/>
                    <a:pt x="329" y="127"/>
                    <a:pt x="329" y="127"/>
                  </a:cubicBezTo>
                  <a:cubicBezTo>
                    <a:pt x="325" y="123"/>
                    <a:pt x="325" y="123"/>
                    <a:pt x="325" y="123"/>
                  </a:cubicBezTo>
                  <a:cubicBezTo>
                    <a:pt x="325" y="120"/>
                    <a:pt x="325" y="120"/>
                    <a:pt x="325" y="120"/>
                  </a:cubicBezTo>
                  <a:cubicBezTo>
                    <a:pt x="321" y="115"/>
                    <a:pt x="321" y="115"/>
                    <a:pt x="321" y="115"/>
                  </a:cubicBezTo>
                  <a:cubicBezTo>
                    <a:pt x="314" y="110"/>
                    <a:pt x="314" y="110"/>
                    <a:pt x="314" y="110"/>
                  </a:cubicBezTo>
                  <a:cubicBezTo>
                    <a:pt x="304" y="109"/>
                    <a:pt x="304" y="109"/>
                    <a:pt x="304" y="109"/>
                  </a:cubicBezTo>
                  <a:cubicBezTo>
                    <a:pt x="303" y="109"/>
                    <a:pt x="301" y="110"/>
                    <a:pt x="299" y="110"/>
                  </a:cubicBezTo>
                  <a:cubicBezTo>
                    <a:pt x="298" y="110"/>
                    <a:pt x="297" y="110"/>
                    <a:pt x="295" y="109"/>
                  </a:cubicBezTo>
                  <a:cubicBezTo>
                    <a:pt x="294" y="109"/>
                    <a:pt x="293" y="108"/>
                    <a:pt x="293" y="108"/>
                  </a:cubicBezTo>
                  <a:cubicBezTo>
                    <a:pt x="292" y="108"/>
                    <a:pt x="292" y="108"/>
                    <a:pt x="292" y="109"/>
                  </a:cubicBezTo>
                  <a:cubicBezTo>
                    <a:pt x="292" y="109"/>
                    <a:pt x="292" y="109"/>
                    <a:pt x="292" y="109"/>
                  </a:cubicBezTo>
                  <a:cubicBezTo>
                    <a:pt x="291" y="109"/>
                    <a:pt x="291" y="109"/>
                    <a:pt x="291" y="109"/>
                  </a:cubicBezTo>
                  <a:cubicBezTo>
                    <a:pt x="283" y="109"/>
                    <a:pt x="283" y="109"/>
                    <a:pt x="283" y="109"/>
                  </a:cubicBezTo>
                  <a:cubicBezTo>
                    <a:pt x="280" y="109"/>
                    <a:pt x="277" y="105"/>
                    <a:pt x="276" y="104"/>
                  </a:cubicBezTo>
                  <a:cubicBezTo>
                    <a:pt x="276" y="104"/>
                    <a:pt x="276" y="104"/>
                    <a:pt x="276" y="104"/>
                  </a:cubicBezTo>
                  <a:cubicBezTo>
                    <a:pt x="276" y="97"/>
                    <a:pt x="276" y="97"/>
                    <a:pt x="276" y="97"/>
                  </a:cubicBezTo>
                  <a:cubicBezTo>
                    <a:pt x="257" y="97"/>
                    <a:pt x="257" y="97"/>
                    <a:pt x="257" y="97"/>
                  </a:cubicBezTo>
                  <a:cubicBezTo>
                    <a:pt x="253" y="89"/>
                    <a:pt x="253" y="89"/>
                    <a:pt x="253" y="89"/>
                  </a:cubicBezTo>
                  <a:cubicBezTo>
                    <a:pt x="253" y="0"/>
                    <a:pt x="253" y="0"/>
                    <a:pt x="253" y="0"/>
                  </a:cubicBezTo>
                  <a:cubicBezTo>
                    <a:pt x="136" y="0"/>
                    <a:pt x="136" y="0"/>
                    <a:pt x="136" y="0"/>
                  </a:cubicBezTo>
                  <a:cubicBezTo>
                    <a:pt x="136" y="256"/>
                    <a:pt x="136" y="256"/>
                    <a:pt x="136" y="256"/>
                  </a:cubicBezTo>
                  <a:cubicBezTo>
                    <a:pt x="1" y="256"/>
                    <a:pt x="1" y="256"/>
                    <a:pt x="1" y="256"/>
                  </a:cubicBezTo>
                  <a:cubicBezTo>
                    <a:pt x="0" y="256"/>
                    <a:pt x="0" y="256"/>
                    <a:pt x="0" y="256"/>
                  </a:cubicBezTo>
                  <a:cubicBezTo>
                    <a:pt x="0" y="257"/>
                    <a:pt x="0" y="257"/>
                    <a:pt x="0" y="257"/>
                  </a:cubicBezTo>
                  <a:cubicBezTo>
                    <a:pt x="10" y="260"/>
                    <a:pt x="10" y="260"/>
                    <a:pt x="10" y="260"/>
                  </a:cubicBezTo>
                  <a:cubicBezTo>
                    <a:pt x="14" y="268"/>
                    <a:pt x="14" y="268"/>
                    <a:pt x="14" y="268"/>
                  </a:cubicBezTo>
                  <a:cubicBezTo>
                    <a:pt x="22" y="272"/>
                    <a:pt x="22" y="272"/>
                    <a:pt x="22" y="272"/>
                  </a:cubicBezTo>
                  <a:cubicBezTo>
                    <a:pt x="30" y="284"/>
                    <a:pt x="30" y="284"/>
                    <a:pt x="30" y="284"/>
                  </a:cubicBezTo>
                  <a:cubicBezTo>
                    <a:pt x="61" y="307"/>
                    <a:pt x="61" y="307"/>
                    <a:pt x="61" y="307"/>
                  </a:cubicBezTo>
                  <a:cubicBezTo>
                    <a:pt x="73" y="342"/>
                    <a:pt x="73" y="342"/>
                    <a:pt x="73" y="342"/>
                  </a:cubicBezTo>
                  <a:cubicBezTo>
                    <a:pt x="112" y="381"/>
                    <a:pt x="112" y="381"/>
                    <a:pt x="112" y="381"/>
                  </a:cubicBezTo>
                  <a:cubicBezTo>
                    <a:pt x="131" y="381"/>
                    <a:pt x="131" y="381"/>
                    <a:pt x="131" y="381"/>
                  </a:cubicBezTo>
                  <a:cubicBezTo>
                    <a:pt x="151" y="346"/>
                    <a:pt x="151" y="346"/>
                    <a:pt x="151" y="346"/>
                  </a:cubicBezTo>
                  <a:cubicBezTo>
                    <a:pt x="155" y="346"/>
                    <a:pt x="155" y="346"/>
                    <a:pt x="155" y="346"/>
                  </a:cubicBezTo>
                  <a:cubicBezTo>
                    <a:pt x="162" y="346"/>
                    <a:pt x="162" y="346"/>
                    <a:pt x="162" y="346"/>
                  </a:cubicBezTo>
                  <a:cubicBezTo>
                    <a:pt x="198" y="346"/>
                    <a:pt x="198" y="346"/>
                    <a:pt x="198" y="346"/>
                  </a:cubicBezTo>
                  <a:cubicBezTo>
                    <a:pt x="225" y="378"/>
                    <a:pt x="225" y="378"/>
                    <a:pt x="225" y="378"/>
                  </a:cubicBezTo>
                  <a:cubicBezTo>
                    <a:pt x="240" y="409"/>
                    <a:pt x="240" y="409"/>
                    <a:pt x="240" y="409"/>
                  </a:cubicBezTo>
                  <a:cubicBezTo>
                    <a:pt x="252" y="420"/>
                    <a:pt x="252" y="420"/>
                    <a:pt x="252" y="420"/>
                  </a:cubicBezTo>
                  <a:cubicBezTo>
                    <a:pt x="256" y="436"/>
                    <a:pt x="256" y="436"/>
                    <a:pt x="256" y="436"/>
                  </a:cubicBezTo>
                  <a:cubicBezTo>
                    <a:pt x="268" y="444"/>
                    <a:pt x="268" y="444"/>
                    <a:pt x="268" y="444"/>
                  </a:cubicBezTo>
                  <a:cubicBezTo>
                    <a:pt x="279" y="475"/>
                    <a:pt x="279" y="475"/>
                    <a:pt x="279" y="475"/>
                  </a:cubicBezTo>
                  <a:cubicBezTo>
                    <a:pt x="291" y="495"/>
                    <a:pt x="291" y="495"/>
                    <a:pt x="291" y="495"/>
                  </a:cubicBezTo>
                  <a:cubicBezTo>
                    <a:pt x="303" y="502"/>
                    <a:pt x="303" y="502"/>
                    <a:pt x="303" y="502"/>
                  </a:cubicBezTo>
                  <a:cubicBezTo>
                    <a:pt x="315" y="502"/>
                    <a:pt x="315" y="502"/>
                    <a:pt x="315" y="502"/>
                  </a:cubicBezTo>
                  <a:cubicBezTo>
                    <a:pt x="322" y="510"/>
                    <a:pt x="322" y="510"/>
                    <a:pt x="322" y="510"/>
                  </a:cubicBezTo>
                  <a:cubicBezTo>
                    <a:pt x="342" y="510"/>
                    <a:pt x="342" y="510"/>
                    <a:pt x="342" y="510"/>
                  </a:cubicBezTo>
                  <a:cubicBezTo>
                    <a:pt x="358" y="518"/>
                    <a:pt x="358" y="518"/>
                    <a:pt x="358" y="518"/>
                  </a:cubicBezTo>
                  <a:cubicBezTo>
                    <a:pt x="369" y="518"/>
                    <a:pt x="369" y="518"/>
                    <a:pt x="369" y="518"/>
                  </a:cubicBezTo>
                  <a:cubicBezTo>
                    <a:pt x="365" y="514"/>
                    <a:pt x="365" y="514"/>
                    <a:pt x="365" y="514"/>
                  </a:cubicBezTo>
                  <a:cubicBezTo>
                    <a:pt x="361" y="502"/>
                    <a:pt x="361" y="502"/>
                    <a:pt x="361" y="502"/>
                  </a:cubicBezTo>
                  <a:cubicBezTo>
                    <a:pt x="361" y="499"/>
                    <a:pt x="361" y="499"/>
                    <a:pt x="361" y="499"/>
                  </a:cubicBezTo>
                  <a:cubicBezTo>
                    <a:pt x="354" y="475"/>
                    <a:pt x="354" y="475"/>
                    <a:pt x="354" y="475"/>
                  </a:cubicBezTo>
                  <a:cubicBezTo>
                    <a:pt x="358" y="471"/>
                    <a:pt x="358" y="471"/>
                    <a:pt x="358" y="471"/>
                  </a:cubicBezTo>
                  <a:cubicBezTo>
                    <a:pt x="358" y="463"/>
                    <a:pt x="358" y="463"/>
                    <a:pt x="358" y="463"/>
                  </a:cubicBezTo>
                  <a:cubicBezTo>
                    <a:pt x="354" y="463"/>
                    <a:pt x="354" y="463"/>
                    <a:pt x="354" y="463"/>
                  </a:cubicBezTo>
                  <a:cubicBezTo>
                    <a:pt x="354" y="459"/>
                    <a:pt x="354" y="459"/>
                    <a:pt x="354" y="459"/>
                  </a:cubicBezTo>
                  <a:cubicBezTo>
                    <a:pt x="358" y="459"/>
                    <a:pt x="358" y="459"/>
                    <a:pt x="358" y="459"/>
                  </a:cubicBezTo>
                  <a:cubicBezTo>
                    <a:pt x="361" y="459"/>
                    <a:pt x="361" y="459"/>
                    <a:pt x="361" y="459"/>
                  </a:cubicBezTo>
                  <a:cubicBezTo>
                    <a:pt x="365" y="444"/>
                    <a:pt x="365" y="444"/>
                    <a:pt x="365" y="444"/>
                  </a:cubicBezTo>
                  <a:cubicBezTo>
                    <a:pt x="361" y="436"/>
                    <a:pt x="361" y="436"/>
                    <a:pt x="361" y="436"/>
                  </a:cubicBezTo>
                  <a:cubicBezTo>
                    <a:pt x="369" y="436"/>
                    <a:pt x="369" y="436"/>
                    <a:pt x="369" y="436"/>
                  </a:cubicBezTo>
                  <a:cubicBezTo>
                    <a:pt x="373" y="428"/>
                    <a:pt x="373" y="428"/>
                    <a:pt x="373" y="428"/>
                  </a:cubicBezTo>
                  <a:cubicBezTo>
                    <a:pt x="373" y="424"/>
                    <a:pt x="373" y="424"/>
                    <a:pt x="373" y="424"/>
                  </a:cubicBezTo>
                  <a:cubicBezTo>
                    <a:pt x="369" y="428"/>
                    <a:pt x="369" y="428"/>
                    <a:pt x="369" y="428"/>
                  </a:cubicBezTo>
                  <a:cubicBezTo>
                    <a:pt x="369" y="424"/>
                    <a:pt x="369" y="424"/>
                    <a:pt x="369" y="424"/>
                  </a:cubicBezTo>
                  <a:cubicBezTo>
                    <a:pt x="377" y="420"/>
                    <a:pt x="377" y="420"/>
                    <a:pt x="377" y="420"/>
                  </a:cubicBezTo>
                  <a:cubicBezTo>
                    <a:pt x="385" y="417"/>
                    <a:pt x="385" y="417"/>
                    <a:pt x="385" y="417"/>
                  </a:cubicBezTo>
                  <a:cubicBezTo>
                    <a:pt x="385" y="413"/>
                    <a:pt x="385" y="413"/>
                    <a:pt x="385" y="413"/>
                  </a:cubicBezTo>
                  <a:cubicBezTo>
                    <a:pt x="393" y="413"/>
                    <a:pt x="393" y="413"/>
                    <a:pt x="393" y="413"/>
                  </a:cubicBezTo>
                  <a:cubicBezTo>
                    <a:pt x="397" y="409"/>
                    <a:pt x="397" y="409"/>
                    <a:pt x="397" y="409"/>
                  </a:cubicBezTo>
                  <a:cubicBezTo>
                    <a:pt x="397" y="405"/>
                    <a:pt x="397" y="405"/>
                    <a:pt x="397" y="405"/>
                  </a:cubicBezTo>
                  <a:cubicBezTo>
                    <a:pt x="393" y="401"/>
                    <a:pt x="393" y="401"/>
                    <a:pt x="393" y="401"/>
                  </a:cubicBezTo>
                  <a:cubicBezTo>
                    <a:pt x="393" y="397"/>
                    <a:pt x="393" y="397"/>
                    <a:pt x="393" y="397"/>
                  </a:cubicBezTo>
                  <a:cubicBezTo>
                    <a:pt x="397" y="397"/>
                    <a:pt x="397" y="397"/>
                    <a:pt x="397" y="397"/>
                  </a:cubicBezTo>
                  <a:cubicBezTo>
                    <a:pt x="400" y="401"/>
                    <a:pt x="400" y="401"/>
                    <a:pt x="400" y="401"/>
                  </a:cubicBezTo>
                  <a:cubicBezTo>
                    <a:pt x="400" y="397"/>
                    <a:pt x="400" y="397"/>
                    <a:pt x="400" y="397"/>
                  </a:cubicBezTo>
                  <a:cubicBezTo>
                    <a:pt x="404" y="397"/>
                    <a:pt x="404" y="397"/>
                    <a:pt x="404" y="397"/>
                  </a:cubicBezTo>
                  <a:cubicBezTo>
                    <a:pt x="408" y="397"/>
                    <a:pt x="408" y="397"/>
                    <a:pt x="408" y="397"/>
                  </a:cubicBezTo>
                  <a:cubicBezTo>
                    <a:pt x="408" y="393"/>
                    <a:pt x="408" y="393"/>
                    <a:pt x="408" y="393"/>
                  </a:cubicBezTo>
                  <a:cubicBezTo>
                    <a:pt x="412" y="401"/>
                    <a:pt x="412" y="401"/>
                    <a:pt x="412" y="401"/>
                  </a:cubicBezTo>
                  <a:cubicBezTo>
                    <a:pt x="424" y="397"/>
                    <a:pt x="424" y="397"/>
                    <a:pt x="424" y="397"/>
                  </a:cubicBezTo>
                  <a:cubicBezTo>
                    <a:pt x="408" y="405"/>
                    <a:pt x="408" y="405"/>
                    <a:pt x="408" y="405"/>
                  </a:cubicBezTo>
                  <a:cubicBezTo>
                    <a:pt x="404" y="409"/>
                    <a:pt x="404" y="409"/>
                    <a:pt x="404" y="409"/>
                  </a:cubicBezTo>
                  <a:cubicBezTo>
                    <a:pt x="408" y="409"/>
                    <a:pt x="408" y="409"/>
                    <a:pt x="408" y="409"/>
                  </a:cubicBezTo>
                  <a:cubicBezTo>
                    <a:pt x="443" y="385"/>
                    <a:pt x="443" y="385"/>
                    <a:pt x="443" y="385"/>
                  </a:cubicBezTo>
                  <a:cubicBezTo>
                    <a:pt x="451" y="374"/>
                    <a:pt x="451" y="374"/>
                    <a:pt x="451" y="374"/>
                  </a:cubicBezTo>
                  <a:cubicBezTo>
                    <a:pt x="451" y="350"/>
                    <a:pt x="451" y="350"/>
                    <a:pt x="451" y="350"/>
                  </a:cubicBezTo>
                  <a:cubicBezTo>
                    <a:pt x="451" y="346"/>
                    <a:pt x="451" y="346"/>
                    <a:pt x="451" y="346"/>
                  </a:cubicBezTo>
                  <a:cubicBezTo>
                    <a:pt x="455" y="346"/>
                    <a:pt x="455" y="346"/>
                    <a:pt x="455" y="346"/>
                  </a:cubicBezTo>
                  <a:cubicBezTo>
                    <a:pt x="455" y="354"/>
                    <a:pt x="455" y="354"/>
                    <a:pt x="455" y="354"/>
                  </a:cubicBezTo>
                  <a:cubicBezTo>
                    <a:pt x="463" y="354"/>
                    <a:pt x="463" y="354"/>
                    <a:pt x="463" y="354"/>
                  </a:cubicBezTo>
                  <a:cubicBezTo>
                    <a:pt x="463" y="358"/>
                    <a:pt x="463" y="358"/>
                    <a:pt x="463" y="358"/>
                  </a:cubicBezTo>
                  <a:cubicBezTo>
                    <a:pt x="455" y="358"/>
                    <a:pt x="455" y="358"/>
                    <a:pt x="455" y="358"/>
                  </a:cubicBezTo>
                  <a:cubicBezTo>
                    <a:pt x="459" y="362"/>
                    <a:pt x="459" y="362"/>
                    <a:pt x="459" y="362"/>
                  </a:cubicBezTo>
                  <a:cubicBezTo>
                    <a:pt x="479" y="350"/>
                    <a:pt x="479" y="350"/>
                    <a:pt x="479" y="350"/>
                  </a:cubicBezTo>
                  <a:cubicBezTo>
                    <a:pt x="482" y="350"/>
                    <a:pt x="482" y="350"/>
                    <a:pt x="482" y="350"/>
                  </a:cubicBezTo>
                  <a:cubicBezTo>
                    <a:pt x="482" y="341"/>
                    <a:pt x="482" y="341"/>
                    <a:pt x="482" y="341"/>
                  </a:cubicBezTo>
                  <a:lnTo>
                    <a:pt x="483" y="341"/>
                  </a:ln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8" name="Tennessee">
              <a:extLst>
                <a:ext uri="{FF2B5EF4-FFF2-40B4-BE49-F238E27FC236}">
                  <a16:creationId xmlns:a16="http://schemas.microsoft.com/office/drawing/2014/main" id="{BDC0AAB7-A73A-AC0A-421D-C1E51D1EE53D}"/>
                </a:ext>
              </a:extLst>
            </p:cNvPr>
            <p:cNvSpPr/>
            <p:nvPr/>
          </p:nvSpPr>
          <p:spPr>
            <a:xfrm>
              <a:off x="7311358" y="3328472"/>
              <a:ext cx="1329104" cy="309288"/>
            </a:xfrm>
            <a:custGeom>
              <a:avLst/>
              <a:gdLst>
                <a:gd name="T0" fmla="*/ 302 w 336"/>
                <a:gd name="T1" fmla="*/ 0 h 78"/>
                <a:gd name="T2" fmla="*/ 94 w 336"/>
                <a:gd name="T3" fmla="*/ 0 h 78"/>
                <a:gd name="T4" fmla="*/ 94 w 336"/>
                <a:gd name="T5" fmla="*/ 13 h 78"/>
                <a:gd name="T6" fmla="*/ 38 w 336"/>
                <a:gd name="T7" fmla="*/ 13 h 78"/>
                <a:gd name="T8" fmla="*/ 38 w 336"/>
                <a:gd name="T9" fmla="*/ 12 h 78"/>
                <a:gd name="T10" fmla="*/ 38 w 336"/>
                <a:gd name="T11" fmla="*/ 12 h 78"/>
                <a:gd name="T12" fmla="*/ 33 w 336"/>
                <a:gd name="T13" fmla="*/ 21 h 78"/>
                <a:gd name="T14" fmla="*/ 33 w 336"/>
                <a:gd name="T15" fmla="*/ 21 h 78"/>
                <a:gd name="T16" fmla="*/ 33 w 336"/>
                <a:gd name="T17" fmla="*/ 21 h 78"/>
                <a:gd name="T18" fmla="*/ 30 w 336"/>
                <a:gd name="T19" fmla="*/ 24 h 78"/>
                <a:gd name="T20" fmla="*/ 29 w 336"/>
                <a:gd name="T21" fmla="*/ 26 h 78"/>
                <a:gd name="T22" fmla="*/ 26 w 336"/>
                <a:gd name="T23" fmla="*/ 28 h 78"/>
                <a:gd name="T24" fmla="*/ 26 w 336"/>
                <a:gd name="T25" fmla="*/ 29 h 78"/>
                <a:gd name="T26" fmla="*/ 26 w 336"/>
                <a:gd name="T27" fmla="*/ 33 h 78"/>
                <a:gd name="T28" fmla="*/ 24 w 336"/>
                <a:gd name="T29" fmla="*/ 37 h 78"/>
                <a:gd name="T30" fmla="*/ 23 w 336"/>
                <a:gd name="T31" fmla="*/ 39 h 78"/>
                <a:gd name="T32" fmla="*/ 23 w 336"/>
                <a:gd name="T33" fmla="*/ 40 h 78"/>
                <a:gd name="T34" fmla="*/ 23 w 336"/>
                <a:gd name="T35" fmla="*/ 42 h 78"/>
                <a:gd name="T36" fmla="*/ 23 w 336"/>
                <a:gd name="T37" fmla="*/ 44 h 78"/>
                <a:gd name="T38" fmla="*/ 20 w 336"/>
                <a:gd name="T39" fmla="*/ 44 h 78"/>
                <a:gd name="T40" fmla="*/ 22 w 336"/>
                <a:gd name="T41" fmla="*/ 46 h 78"/>
                <a:gd name="T42" fmla="*/ 17 w 336"/>
                <a:gd name="T43" fmla="*/ 50 h 78"/>
                <a:gd name="T44" fmla="*/ 14 w 336"/>
                <a:gd name="T45" fmla="*/ 58 h 78"/>
                <a:gd name="T46" fmla="*/ 6 w 336"/>
                <a:gd name="T47" fmla="*/ 64 h 78"/>
                <a:gd name="T48" fmla="*/ 6 w 336"/>
                <a:gd name="T49" fmla="*/ 70 h 78"/>
                <a:gd name="T50" fmla="*/ 2 w 336"/>
                <a:gd name="T51" fmla="*/ 74 h 78"/>
                <a:gd name="T52" fmla="*/ 0 w 336"/>
                <a:gd name="T53" fmla="*/ 78 h 78"/>
                <a:gd name="T54" fmla="*/ 0 w 336"/>
                <a:gd name="T55" fmla="*/ 78 h 78"/>
                <a:gd name="T56" fmla="*/ 94 w 336"/>
                <a:gd name="T57" fmla="*/ 78 h 78"/>
                <a:gd name="T58" fmla="*/ 189 w 336"/>
                <a:gd name="T59" fmla="*/ 78 h 78"/>
                <a:gd name="T60" fmla="*/ 230 w 336"/>
                <a:gd name="T61" fmla="*/ 78 h 78"/>
                <a:gd name="T62" fmla="*/ 230 w 336"/>
                <a:gd name="T63" fmla="*/ 78 h 78"/>
                <a:gd name="T64" fmla="*/ 230 w 336"/>
                <a:gd name="T65" fmla="*/ 75 h 78"/>
                <a:gd name="T66" fmla="*/ 230 w 336"/>
                <a:gd name="T67" fmla="*/ 73 h 78"/>
                <a:gd name="T68" fmla="*/ 231 w 336"/>
                <a:gd name="T69" fmla="*/ 72 h 78"/>
                <a:gd name="T70" fmla="*/ 233 w 336"/>
                <a:gd name="T71" fmla="*/ 70 h 78"/>
                <a:gd name="T72" fmla="*/ 233 w 336"/>
                <a:gd name="T73" fmla="*/ 70 h 78"/>
                <a:gd name="T74" fmla="*/ 237 w 336"/>
                <a:gd name="T75" fmla="*/ 65 h 78"/>
                <a:gd name="T76" fmla="*/ 245 w 336"/>
                <a:gd name="T77" fmla="*/ 61 h 78"/>
                <a:gd name="T78" fmla="*/ 249 w 336"/>
                <a:gd name="T79" fmla="*/ 58 h 78"/>
                <a:gd name="T80" fmla="*/ 257 w 336"/>
                <a:gd name="T81" fmla="*/ 58 h 78"/>
                <a:gd name="T82" fmla="*/ 261 w 336"/>
                <a:gd name="T83" fmla="*/ 52 h 78"/>
                <a:gd name="T84" fmla="*/ 269 w 336"/>
                <a:gd name="T85" fmla="*/ 48 h 78"/>
                <a:gd name="T86" fmla="*/ 272 w 336"/>
                <a:gd name="T87" fmla="*/ 48 h 78"/>
                <a:gd name="T88" fmla="*/ 276 w 336"/>
                <a:gd name="T89" fmla="*/ 45 h 78"/>
                <a:gd name="T90" fmla="*/ 280 w 336"/>
                <a:gd name="T91" fmla="*/ 45 h 78"/>
                <a:gd name="T92" fmla="*/ 280 w 336"/>
                <a:gd name="T93" fmla="*/ 41 h 78"/>
                <a:gd name="T94" fmla="*/ 296 w 336"/>
                <a:gd name="T95" fmla="*/ 34 h 78"/>
                <a:gd name="T96" fmla="*/ 314 w 336"/>
                <a:gd name="T97" fmla="*/ 34 h 78"/>
                <a:gd name="T98" fmla="*/ 324 w 336"/>
                <a:gd name="T99" fmla="*/ 29 h 78"/>
                <a:gd name="T100" fmla="*/ 324 w 336"/>
                <a:gd name="T101" fmla="*/ 28 h 78"/>
                <a:gd name="T102" fmla="*/ 325 w 336"/>
                <a:gd name="T103" fmla="*/ 25 h 78"/>
                <a:gd name="T104" fmla="*/ 327 w 336"/>
                <a:gd name="T105" fmla="*/ 22 h 78"/>
                <a:gd name="T106" fmla="*/ 333 w 336"/>
                <a:gd name="T107" fmla="*/ 22 h 78"/>
                <a:gd name="T108" fmla="*/ 336 w 336"/>
                <a:gd name="T109" fmla="*/ 15 h 78"/>
                <a:gd name="T110" fmla="*/ 336 w 336"/>
                <a:gd name="T111" fmla="*/ 0 h 78"/>
                <a:gd name="T112" fmla="*/ 336 w 336"/>
                <a:gd name="T113" fmla="*/ 0 h 78"/>
                <a:gd name="T114" fmla="*/ 336 w 336"/>
                <a:gd name="T115" fmla="*/ 0 h 78"/>
                <a:gd name="T116" fmla="*/ 303 w 336"/>
                <a:gd name="T117" fmla="*/ 0 h 78"/>
                <a:gd name="T118" fmla="*/ 303 w 336"/>
                <a:gd name="T119" fmla="*/ 0 h 78"/>
                <a:gd name="T120" fmla="*/ 302 w 336"/>
                <a:gd name="T12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6" h="78">
                  <a:moveTo>
                    <a:pt x="302" y="0"/>
                  </a:moveTo>
                  <a:cubicBezTo>
                    <a:pt x="94" y="0"/>
                    <a:pt x="94" y="0"/>
                    <a:pt x="94" y="0"/>
                  </a:cubicBezTo>
                  <a:cubicBezTo>
                    <a:pt x="94" y="13"/>
                    <a:pt x="94" y="13"/>
                    <a:pt x="94" y="13"/>
                  </a:cubicBezTo>
                  <a:cubicBezTo>
                    <a:pt x="38" y="13"/>
                    <a:pt x="38" y="13"/>
                    <a:pt x="38" y="13"/>
                  </a:cubicBezTo>
                  <a:cubicBezTo>
                    <a:pt x="38" y="12"/>
                    <a:pt x="38" y="12"/>
                    <a:pt x="38" y="12"/>
                  </a:cubicBezTo>
                  <a:cubicBezTo>
                    <a:pt x="38" y="12"/>
                    <a:pt x="38" y="12"/>
                    <a:pt x="38" y="12"/>
                  </a:cubicBezTo>
                  <a:cubicBezTo>
                    <a:pt x="33" y="21"/>
                    <a:pt x="33" y="21"/>
                    <a:pt x="33" y="21"/>
                  </a:cubicBezTo>
                  <a:cubicBezTo>
                    <a:pt x="33" y="21"/>
                    <a:pt x="33" y="21"/>
                    <a:pt x="33" y="21"/>
                  </a:cubicBezTo>
                  <a:cubicBezTo>
                    <a:pt x="33" y="21"/>
                    <a:pt x="33" y="21"/>
                    <a:pt x="33" y="21"/>
                  </a:cubicBezTo>
                  <a:cubicBezTo>
                    <a:pt x="32" y="22"/>
                    <a:pt x="31" y="23"/>
                    <a:pt x="30" y="24"/>
                  </a:cubicBezTo>
                  <a:cubicBezTo>
                    <a:pt x="29" y="26"/>
                    <a:pt x="29" y="26"/>
                    <a:pt x="29" y="26"/>
                  </a:cubicBezTo>
                  <a:cubicBezTo>
                    <a:pt x="28" y="27"/>
                    <a:pt x="26" y="28"/>
                    <a:pt x="26" y="28"/>
                  </a:cubicBezTo>
                  <a:cubicBezTo>
                    <a:pt x="26" y="29"/>
                    <a:pt x="26" y="29"/>
                    <a:pt x="26" y="29"/>
                  </a:cubicBezTo>
                  <a:cubicBezTo>
                    <a:pt x="26" y="33"/>
                    <a:pt x="26" y="33"/>
                    <a:pt x="26" y="33"/>
                  </a:cubicBezTo>
                  <a:cubicBezTo>
                    <a:pt x="24" y="37"/>
                    <a:pt x="24" y="37"/>
                    <a:pt x="24" y="37"/>
                  </a:cubicBezTo>
                  <a:cubicBezTo>
                    <a:pt x="23" y="39"/>
                    <a:pt x="23" y="39"/>
                    <a:pt x="23" y="39"/>
                  </a:cubicBezTo>
                  <a:cubicBezTo>
                    <a:pt x="23" y="40"/>
                    <a:pt x="23" y="40"/>
                    <a:pt x="23" y="40"/>
                  </a:cubicBezTo>
                  <a:cubicBezTo>
                    <a:pt x="23" y="40"/>
                    <a:pt x="23" y="41"/>
                    <a:pt x="23" y="42"/>
                  </a:cubicBezTo>
                  <a:cubicBezTo>
                    <a:pt x="23" y="43"/>
                    <a:pt x="23" y="43"/>
                    <a:pt x="23" y="44"/>
                  </a:cubicBezTo>
                  <a:cubicBezTo>
                    <a:pt x="20" y="44"/>
                    <a:pt x="20" y="44"/>
                    <a:pt x="20" y="44"/>
                  </a:cubicBezTo>
                  <a:cubicBezTo>
                    <a:pt x="22" y="46"/>
                    <a:pt x="22" y="46"/>
                    <a:pt x="22" y="46"/>
                  </a:cubicBezTo>
                  <a:cubicBezTo>
                    <a:pt x="17" y="50"/>
                    <a:pt x="17" y="50"/>
                    <a:pt x="17" y="50"/>
                  </a:cubicBezTo>
                  <a:cubicBezTo>
                    <a:pt x="14" y="58"/>
                    <a:pt x="14" y="58"/>
                    <a:pt x="14" y="58"/>
                  </a:cubicBezTo>
                  <a:cubicBezTo>
                    <a:pt x="6" y="64"/>
                    <a:pt x="6" y="64"/>
                    <a:pt x="6" y="64"/>
                  </a:cubicBezTo>
                  <a:cubicBezTo>
                    <a:pt x="6" y="70"/>
                    <a:pt x="6" y="70"/>
                    <a:pt x="6" y="70"/>
                  </a:cubicBezTo>
                  <a:cubicBezTo>
                    <a:pt x="2" y="74"/>
                    <a:pt x="2" y="74"/>
                    <a:pt x="2" y="74"/>
                  </a:cubicBezTo>
                  <a:cubicBezTo>
                    <a:pt x="0" y="78"/>
                    <a:pt x="0" y="78"/>
                    <a:pt x="0" y="78"/>
                  </a:cubicBezTo>
                  <a:cubicBezTo>
                    <a:pt x="0" y="78"/>
                    <a:pt x="0" y="78"/>
                    <a:pt x="0" y="78"/>
                  </a:cubicBezTo>
                  <a:cubicBezTo>
                    <a:pt x="94" y="78"/>
                    <a:pt x="94" y="78"/>
                    <a:pt x="94" y="78"/>
                  </a:cubicBezTo>
                  <a:cubicBezTo>
                    <a:pt x="189" y="78"/>
                    <a:pt x="189" y="78"/>
                    <a:pt x="189" y="78"/>
                  </a:cubicBezTo>
                  <a:cubicBezTo>
                    <a:pt x="230" y="78"/>
                    <a:pt x="230" y="78"/>
                    <a:pt x="230" y="78"/>
                  </a:cubicBezTo>
                  <a:cubicBezTo>
                    <a:pt x="230" y="78"/>
                    <a:pt x="230" y="78"/>
                    <a:pt x="230" y="78"/>
                  </a:cubicBezTo>
                  <a:cubicBezTo>
                    <a:pt x="230" y="75"/>
                    <a:pt x="230" y="75"/>
                    <a:pt x="230" y="75"/>
                  </a:cubicBezTo>
                  <a:cubicBezTo>
                    <a:pt x="230" y="74"/>
                    <a:pt x="230" y="73"/>
                    <a:pt x="230" y="73"/>
                  </a:cubicBezTo>
                  <a:cubicBezTo>
                    <a:pt x="230" y="73"/>
                    <a:pt x="230" y="73"/>
                    <a:pt x="231" y="72"/>
                  </a:cubicBezTo>
                  <a:cubicBezTo>
                    <a:pt x="233" y="70"/>
                    <a:pt x="233" y="70"/>
                    <a:pt x="233" y="70"/>
                  </a:cubicBezTo>
                  <a:cubicBezTo>
                    <a:pt x="233" y="70"/>
                    <a:pt x="233" y="70"/>
                    <a:pt x="233" y="70"/>
                  </a:cubicBezTo>
                  <a:cubicBezTo>
                    <a:pt x="234" y="68"/>
                    <a:pt x="235" y="65"/>
                    <a:pt x="237" y="65"/>
                  </a:cubicBezTo>
                  <a:cubicBezTo>
                    <a:pt x="239" y="65"/>
                    <a:pt x="245" y="61"/>
                    <a:pt x="245" y="61"/>
                  </a:cubicBezTo>
                  <a:cubicBezTo>
                    <a:pt x="249" y="58"/>
                    <a:pt x="249" y="58"/>
                    <a:pt x="249" y="58"/>
                  </a:cubicBezTo>
                  <a:cubicBezTo>
                    <a:pt x="257" y="58"/>
                    <a:pt x="257" y="58"/>
                    <a:pt x="257" y="58"/>
                  </a:cubicBezTo>
                  <a:cubicBezTo>
                    <a:pt x="261" y="52"/>
                    <a:pt x="261" y="52"/>
                    <a:pt x="261" y="52"/>
                  </a:cubicBezTo>
                  <a:cubicBezTo>
                    <a:pt x="269" y="48"/>
                    <a:pt x="269" y="48"/>
                    <a:pt x="269" y="48"/>
                  </a:cubicBezTo>
                  <a:cubicBezTo>
                    <a:pt x="272" y="48"/>
                    <a:pt x="272" y="48"/>
                    <a:pt x="272" y="48"/>
                  </a:cubicBezTo>
                  <a:cubicBezTo>
                    <a:pt x="276" y="45"/>
                    <a:pt x="276" y="45"/>
                    <a:pt x="276" y="45"/>
                  </a:cubicBezTo>
                  <a:cubicBezTo>
                    <a:pt x="280" y="45"/>
                    <a:pt x="280" y="45"/>
                    <a:pt x="280" y="45"/>
                  </a:cubicBezTo>
                  <a:cubicBezTo>
                    <a:pt x="280" y="41"/>
                    <a:pt x="280" y="41"/>
                    <a:pt x="280" y="41"/>
                  </a:cubicBezTo>
                  <a:cubicBezTo>
                    <a:pt x="296" y="34"/>
                    <a:pt x="296" y="34"/>
                    <a:pt x="296" y="34"/>
                  </a:cubicBezTo>
                  <a:cubicBezTo>
                    <a:pt x="314" y="34"/>
                    <a:pt x="314" y="34"/>
                    <a:pt x="314" y="34"/>
                  </a:cubicBezTo>
                  <a:cubicBezTo>
                    <a:pt x="324" y="29"/>
                    <a:pt x="324" y="29"/>
                    <a:pt x="324" y="29"/>
                  </a:cubicBezTo>
                  <a:cubicBezTo>
                    <a:pt x="324" y="28"/>
                    <a:pt x="324" y="28"/>
                    <a:pt x="324" y="28"/>
                  </a:cubicBezTo>
                  <a:cubicBezTo>
                    <a:pt x="324" y="27"/>
                    <a:pt x="324" y="26"/>
                    <a:pt x="325" y="25"/>
                  </a:cubicBezTo>
                  <a:cubicBezTo>
                    <a:pt x="327" y="22"/>
                    <a:pt x="327" y="22"/>
                    <a:pt x="327" y="22"/>
                  </a:cubicBezTo>
                  <a:cubicBezTo>
                    <a:pt x="333" y="22"/>
                    <a:pt x="333" y="22"/>
                    <a:pt x="333" y="22"/>
                  </a:cubicBezTo>
                  <a:cubicBezTo>
                    <a:pt x="336" y="15"/>
                    <a:pt x="336" y="15"/>
                    <a:pt x="336" y="15"/>
                  </a:cubicBezTo>
                  <a:cubicBezTo>
                    <a:pt x="336" y="0"/>
                    <a:pt x="336" y="0"/>
                    <a:pt x="336" y="0"/>
                  </a:cubicBezTo>
                  <a:cubicBezTo>
                    <a:pt x="336" y="0"/>
                    <a:pt x="336" y="0"/>
                    <a:pt x="336" y="0"/>
                  </a:cubicBezTo>
                  <a:cubicBezTo>
                    <a:pt x="336" y="0"/>
                    <a:pt x="336" y="0"/>
                    <a:pt x="336" y="0"/>
                  </a:cubicBezTo>
                  <a:cubicBezTo>
                    <a:pt x="303" y="0"/>
                    <a:pt x="303" y="0"/>
                    <a:pt x="303" y="0"/>
                  </a:cubicBezTo>
                  <a:cubicBezTo>
                    <a:pt x="303" y="0"/>
                    <a:pt x="303" y="0"/>
                    <a:pt x="303" y="0"/>
                  </a:cubicBezTo>
                  <a:lnTo>
                    <a:pt x="302" y="0"/>
                  </a:ln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19" name="South Dakota">
              <a:extLst>
                <a:ext uri="{FF2B5EF4-FFF2-40B4-BE49-F238E27FC236}">
                  <a16:creationId xmlns:a16="http://schemas.microsoft.com/office/drawing/2014/main" id="{AACB1CD5-F735-9C65-54BC-2958885B5DE2}"/>
                </a:ext>
              </a:extLst>
            </p:cNvPr>
            <p:cNvSpPr/>
            <p:nvPr/>
          </p:nvSpPr>
          <p:spPr>
            <a:xfrm>
              <a:off x="5239963" y="1494477"/>
              <a:ext cx="1185327" cy="638638"/>
            </a:xfrm>
            <a:custGeom>
              <a:avLst/>
              <a:gdLst>
                <a:gd name="T0" fmla="*/ 0 w 709"/>
                <a:gd name="T1" fmla="*/ 322 h 382"/>
                <a:gd name="T2" fmla="*/ 492 w 709"/>
                <a:gd name="T3" fmla="*/ 322 h 382"/>
                <a:gd name="T4" fmla="*/ 525 w 709"/>
                <a:gd name="T5" fmla="*/ 349 h 382"/>
                <a:gd name="T6" fmla="*/ 622 w 709"/>
                <a:gd name="T7" fmla="*/ 349 h 382"/>
                <a:gd name="T8" fmla="*/ 650 w 709"/>
                <a:gd name="T9" fmla="*/ 370 h 382"/>
                <a:gd name="T10" fmla="*/ 679 w 709"/>
                <a:gd name="T11" fmla="*/ 382 h 382"/>
                <a:gd name="T12" fmla="*/ 679 w 709"/>
                <a:gd name="T13" fmla="*/ 382 h 382"/>
                <a:gd name="T14" fmla="*/ 709 w 709"/>
                <a:gd name="T15" fmla="*/ 351 h 382"/>
                <a:gd name="T16" fmla="*/ 709 w 709"/>
                <a:gd name="T17" fmla="*/ 287 h 382"/>
                <a:gd name="T18" fmla="*/ 707 w 709"/>
                <a:gd name="T19" fmla="*/ 287 h 382"/>
                <a:gd name="T20" fmla="*/ 707 w 709"/>
                <a:gd name="T21" fmla="*/ 285 h 382"/>
                <a:gd name="T22" fmla="*/ 707 w 709"/>
                <a:gd name="T23" fmla="*/ 124 h 382"/>
                <a:gd name="T24" fmla="*/ 679 w 709"/>
                <a:gd name="T25" fmla="*/ 90 h 382"/>
                <a:gd name="T26" fmla="*/ 679 w 709"/>
                <a:gd name="T27" fmla="*/ 0 h 382"/>
                <a:gd name="T28" fmla="*/ 2 w 709"/>
                <a:gd name="T29" fmla="*/ 0 h 382"/>
                <a:gd name="T30" fmla="*/ 2 w 709"/>
                <a:gd name="T31" fmla="*/ 116 h 382"/>
                <a:gd name="T32" fmla="*/ 2 w 709"/>
                <a:gd name="T33" fmla="*/ 119 h 382"/>
                <a:gd name="T34" fmla="*/ 0 w 709"/>
                <a:gd name="T35" fmla="*/ 119 h 382"/>
                <a:gd name="T36" fmla="*/ 0 w 709"/>
                <a:gd name="T37" fmla="*/ 320 h 382"/>
                <a:gd name="T38" fmla="*/ 0 w 709"/>
                <a:gd name="T39" fmla="*/ 322 h 382"/>
                <a:gd name="T40" fmla="*/ 0 w 709"/>
                <a:gd name="T41" fmla="*/ 322 h 382"/>
                <a:gd name="T42" fmla="*/ 0 w 709"/>
                <a:gd name="T43" fmla="*/ 32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9" h="382">
                  <a:moveTo>
                    <a:pt x="0" y="322"/>
                  </a:moveTo>
                  <a:lnTo>
                    <a:pt x="492" y="322"/>
                  </a:lnTo>
                  <a:lnTo>
                    <a:pt x="525" y="349"/>
                  </a:lnTo>
                  <a:lnTo>
                    <a:pt x="622" y="349"/>
                  </a:lnTo>
                  <a:lnTo>
                    <a:pt x="650" y="370"/>
                  </a:lnTo>
                  <a:lnTo>
                    <a:pt x="679" y="382"/>
                  </a:lnTo>
                  <a:lnTo>
                    <a:pt x="679" y="382"/>
                  </a:lnTo>
                  <a:lnTo>
                    <a:pt x="709" y="351"/>
                  </a:lnTo>
                  <a:lnTo>
                    <a:pt x="709" y="287"/>
                  </a:lnTo>
                  <a:lnTo>
                    <a:pt x="707" y="287"/>
                  </a:lnTo>
                  <a:lnTo>
                    <a:pt x="707" y="285"/>
                  </a:lnTo>
                  <a:lnTo>
                    <a:pt x="707" y="124"/>
                  </a:lnTo>
                  <a:lnTo>
                    <a:pt x="679" y="90"/>
                  </a:lnTo>
                  <a:lnTo>
                    <a:pt x="679" y="0"/>
                  </a:lnTo>
                  <a:lnTo>
                    <a:pt x="2" y="0"/>
                  </a:lnTo>
                  <a:lnTo>
                    <a:pt x="2" y="116"/>
                  </a:lnTo>
                  <a:lnTo>
                    <a:pt x="2" y="119"/>
                  </a:lnTo>
                  <a:lnTo>
                    <a:pt x="0" y="119"/>
                  </a:lnTo>
                  <a:lnTo>
                    <a:pt x="0" y="320"/>
                  </a:lnTo>
                  <a:lnTo>
                    <a:pt x="0" y="322"/>
                  </a:lnTo>
                  <a:lnTo>
                    <a:pt x="0" y="322"/>
                  </a:lnTo>
                  <a:lnTo>
                    <a:pt x="0" y="322"/>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0" name="South Carolina">
              <a:extLst>
                <a:ext uri="{FF2B5EF4-FFF2-40B4-BE49-F238E27FC236}">
                  <a16:creationId xmlns:a16="http://schemas.microsoft.com/office/drawing/2014/main" id="{7AFEF87B-F0D0-1AF1-8C9B-F3433110D1C2}"/>
                </a:ext>
              </a:extLst>
            </p:cNvPr>
            <p:cNvSpPr/>
            <p:nvPr/>
          </p:nvSpPr>
          <p:spPr>
            <a:xfrm>
              <a:off x="8438171" y="3605996"/>
              <a:ext cx="790775" cy="653685"/>
            </a:xfrm>
            <a:custGeom>
              <a:avLst/>
              <a:gdLst>
                <a:gd name="T0" fmla="*/ 200 w 200"/>
                <a:gd name="T1" fmla="*/ 93 h 165"/>
                <a:gd name="T2" fmla="*/ 199 w 200"/>
                <a:gd name="T3" fmla="*/ 93 h 165"/>
                <a:gd name="T4" fmla="*/ 184 w 200"/>
                <a:gd name="T5" fmla="*/ 62 h 165"/>
                <a:gd name="T6" fmla="*/ 175 w 200"/>
                <a:gd name="T7" fmla="*/ 55 h 165"/>
                <a:gd name="T8" fmla="*/ 165 w 200"/>
                <a:gd name="T9" fmla="*/ 44 h 165"/>
                <a:gd name="T10" fmla="*/ 156 w 200"/>
                <a:gd name="T11" fmla="*/ 29 h 165"/>
                <a:gd name="T12" fmla="*/ 143 w 200"/>
                <a:gd name="T13" fmla="*/ 20 h 165"/>
                <a:gd name="T14" fmla="*/ 110 w 200"/>
                <a:gd name="T15" fmla="*/ 18 h 165"/>
                <a:gd name="T16" fmla="*/ 85 w 200"/>
                <a:gd name="T17" fmla="*/ 1 h 165"/>
                <a:gd name="T18" fmla="*/ 40 w 200"/>
                <a:gd name="T19" fmla="*/ 0 h 165"/>
                <a:gd name="T20" fmla="*/ 18 w 200"/>
                <a:gd name="T21" fmla="*/ 2 h 165"/>
                <a:gd name="T22" fmla="*/ 18 w 200"/>
                <a:gd name="T23" fmla="*/ 4 h 165"/>
                <a:gd name="T24" fmla="*/ 18 w 200"/>
                <a:gd name="T25" fmla="*/ 4 h 165"/>
                <a:gd name="T26" fmla="*/ 0 w 200"/>
                <a:gd name="T27" fmla="*/ 8 h 165"/>
                <a:gd name="T28" fmla="*/ 15 w 200"/>
                <a:gd name="T29" fmla="*/ 41 h 165"/>
                <a:gd name="T30" fmla="*/ 26 w 200"/>
                <a:gd name="T31" fmla="*/ 56 h 165"/>
                <a:gd name="T32" fmla="*/ 37 w 200"/>
                <a:gd name="T33" fmla="*/ 70 h 165"/>
                <a:gd name="T34" fmla="*/ 44 w 200"/>
                <a:gd name="T35" fmla="*/ 80 h 165"/>
                <a:gd name="T36" fmla="*/ 54 w 200"/>
                <a:gd name="T37" fmla="*/ 85 h 165"/>
                <a:gd name="T38" fmla="*/ 60 w 200"/>
                <a:gd name="T39" fmla="*/ 94 h 165"/>
                <a:gd name="T40" fmla="*/ 68 w 200"/>
                <a:gd name="T41" fmla="*/ 108 h 165"/>
                <a:gd name="T42" fmla="*/ 77 w 200"/>
                <a:gd name="T43" fmla="*/ 117 h 165"/>
                <a:gd name="T44" fmla="*/ 84 w 200"/>
                <a:gd name="T45" fmla="*/ 141 h 165"/>
                <a:gd name="T46" fmla="*/ 90 w 200"/>
                <a:gd name="T47" fmla="*/ 153 h 165"/>
                <a:gd name="T48" fmla="*/ 102 w 200"/>
                <a:gd name="T49" fmla="*/ 163 h 165"/>
                <a:gd name="T50" fmla="*/ 105 w 200"/>
                <a:gd name="T51" fmla="*/ 165 h 165"/>
                <a:gd name="T52" fmla="*/ 99 w 200"/>
                <a:gd name="T53" fmla="*/ 156 h 165"/>
                <a:gd name="T54" fmla="*/ 122 w 200"/>
                <a:gd name="T55" fmla="*/ 156 h 165"/>
                <a:gd name="T56" fmla="*/ 141 w 200"/>
                <a:gd name="T57" fmla="*/ 145 h 165"/>
                <a:gd name="T58" fmla="*/ 145 w 200"/>
                <a:gd name="T59" fmla="*/ 141 h 165"/>
                <a:gd name="T60" fmla="*/ 157 w 200"/>
                <a:gd name="T61" fmla="*/ 133 h 165"/>
                <a:gd name="T62" fmla="*/ 161 w 200"/>
                <a:gd name="T63" fmla="*/ 125 h 165"/>
                <a:gd name="T64" fmla="*/ 165 w 200"/>
                <a:gd name="T65" fmla="*/ 117 h 165"/>
                <a:gd name="T66" fmla="*/ 173 w 200"/>
                <a:gd name="T67" fmla="*/ 106 h 165"/>
                <a:gd name="T68" fmla="*/ 184 w 200"/>
                <a:gd name="T69" fmla="*/ 98 h 165"/>
                <a:gd name="T70" fmla="*/ 200 w 200"/>
                <a:gd name="T71" fmla="*/ 9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0" h="165">
                  <a:moveTo>
                    <a:pt x="200" y="93"/>
                  </a:moveTo>
                  <a:cubicBezTo>
                    <a:pt x="200" y="93"/>
                    <a:pt x="200" y="93"/>
                    <a:pt x="200" y="93"/>
                  </a:cubicBezTo>
                  <a:cubicBezTo>
                    <a:pt x="200" y="93"/>
                    <a:pt x="200" y="93"/>
                    <a:pt x="200" y="93"/>
                  </a:cubicBezTo>
                  <a:cubicBezTo>
                    <a:pt x="199" y="93"/>
                    <a:pt x="199" y="93"/>
                    <a:pt x="199" y="93"/>
                  </a:cubicBezTo>
                  <a:cubicBezTo>
                    <a:pt x="184" y="74"/>
                    <a:pt x="184" y="74"/>
                    <a:pt x="184" y="74"/>
                  </a:cubicBezTo>
                  <a:cubicBezTo>
                    <a:pt x="184" y="62"/>
                    <a:pt x="184" y="62"/>
                    <a:pt x="184" y="62"/>
                  </a:cubicBezTo>
                  <a:cubicBezTo>
                    <a:pt x="175" y="55"/>
                    <a:pt x="175" y="55"/>
                    <a:pt x="175" y="55"/>
                  </a:cubicBezTo>
                  <a:cubicBezTo>
                    <a:pt x="175" y="55"/>
                    <a:pt x="175" y="55"/>
                    <a:pt x="175" y="55"/>
                  </a:cubicBezTo>
                  <a:cubicBezTo>
                    <a:pt x="171" y="52"/>
                    <a:pt x="171" y="52"/>
                    <a:pt x="171" y="52"/>
                  </a:cubicBezTo>
                  <a:cubicBezTo>
                    <a:pt x="165" y="44"/>
                    <a:pt x="165" y="44"/>
                    <a:pt x="165" y="44"/>
                  </a:cubicBezTo>
                  <a:cubicBezTo>
                    <a:pt x="156" y="37"/>
                    <a:pt x="156" y="37"/>
                    <a:pt x="156" y="37"/>
                  </a:cubicBezTo>
                  <a:cubicBezTo>
                    <a:pt x="156" y="29"/>
                    <a:pt x="156" y="29"/>
                    <a:pt x="156" y="29"/>
                  </a:cubicBezTo>
                  <a:cubicBezTo>
                    <a:pt x="151" y="25"/>
                    <a:pt x="151" y="25"/>
                    <a:pt x="151" y="25"/>
                  </a:cubicBezTo>
                  <a:cubicBezTo>
                    <a:pt x="143" y="20"/>
                    <a:pt x="143" y="20"/>
                    <a:pt x="143" y="20"/>
                  </a:cubicBezTo>
                  <a:cubicBezTo>
                    <a:pt x="138" y="18"/>
                    <a:pt x="138" y="18"/>
                    <a:pt x="138" y="18"/>
                  </a:cubicBezTo>
                  <a:cubicBezTo>
                    <a:pt x="110" y="18"/>
                    <a:pt x="110" y="18"/>
                    <a:pt x="110" y="18"/>
                  </a:cubicBezTo>
                  <a:cubicBezTo>
                    <a:pt x="99" y="8"/>
                    <a:pt x="99" y="8"/>
                    <a:pt x="99" y="8"/>
                  </a:cubicBezTo>
                  <a:cubicBezTo>
                    <a:pt x="85" y="1"/>
                    <a:pt x="85" y="1"/>
                    <a:pt x="85" y="1"/>
                  </a:cubicBezTo>
                  <a:cubicBezTo>
                    <a:pt x="85" y="1"/>
                    <a:pt x="85" y="1"/>
                    <a:pt x="85" y="1"/>
                  </a:cubicBezTo>
                  <a:cubicBezTo>
                    <a:pt x="72" y="0"/>
                    <a:pt x="54" y="0"/>
                    <a:pt x="40" y="0"/>
                  </a:cubicBezTo>
                  <a:cubicBezTo>
                    <a:pt x="23" y="0"/>
                    <a:pt x="21" y="1"/>
                    <a:pt x="20" y="1"/>
                  </a:cubicBezTo>
                  <a:cubicBezTo>
                    <a:pt x="19" y="1"/>
                    <a:pt x="18" y="2"/>
                    <a:pt x="18" y="2"/>
                  </a:cubicBezTo>
                  <a:cubicBezTo>
                    <a:pt x="15" y="4"/>
                    <a:pt x="15" y="4"/>
                    <a:pt x="15" y="4"/>
                  </a:cubicBezTo>
                  <a:cubicBezTo>
                    <a:pt x="18" y="4"/>
                    <a:pt x="18" y="4"/>
                    <a:pt x="18" y="4"/>
                  </a:cubicBezTo>
                  <a:cubicBezTo>
                    <a:pt x="18" y="4"/>
                    <a:pt x="18" y="4"/>
                    <a:pt x="18" y="4"/>
                  </a:cubicBezTo>
                  <a:cubicBezTo>
                    <a:pt x="18" y="4"/>
                    <a:pt x="18" y="4"/>
                    <a:pt x="18" y="4"/>
                  </a:cubicBezTo>
                  <a:cubicBezTo>
                    <a:pt x="0" y="8"/>
                    <a:pt x="0" y="8"/>
                    <a:pt x="0" y="8"/>
                  </a:cubicBezTo>
                  <a:cubicBezTo>
                    <a:pt x="0" y="8"/>
                    <a:pt x="0" y="8"/>
                    <a:pt x="0" y="8"/>
                  </a:cubicBezTo>
                  <a:cubicBezTo>
                    <a:pt x="0" y="25"/>
                    <a:pt x="0" y="25"/>
                    <a:pt x="0" y="25"/>
                  </a:cubicBezTo>
                  <a:cubicBezTo>
                    <a:pt x="15" y="41"/>
                    <a:pt x="15" y="41"/>
                    <a:pt x="15" y="41"/>
                  </a:cubicBezTo>
                  <a:cubicBezTo>
                    <a:pt x="25" y="44"/>
                    <a:pt x="25" y="44"/>
                    <a:pt x="25" y="44"/>
                  </a:cubicBezTo>
                  <a:cubicBezTo>
                    <a:pt x="26" y="56"/>
                    <a:pt x="26" y="56"/>
                    <a:pt x="26" y="56"/>
                  </a:cubicBezTo>
                  <a:cubicBezTo>
                    <a:pt x="29" y="65"/>
                    <a:pt x="29" y="65"/>
                    <a:pt x="29" y="65"/>
                  </a:cubicBezTo>
                  <a:cubicBezTo>
                    <a:pt x="37" y="70"/>
                    <a:pt x="37" y="70"/>
                    <a:pt x="37" y="70"/>
                  </a:cubicBezTo>
                  <a:cubicBezTo>
                    <a:pt x="37" y="76"/>
                    <a:pt x="37" y="76"/>
                    <a:pt x="37" y="76"/>
                  </a:cubicBezTo>
                  <a:cubicBezTo>
                    <a:pt x="44" y="80"/>
                    <a:pt x="44" y="80"/>
                    <a:pt x="44" y="80"/>
                  </a:cubicBezTo>
                  <a:cubicBezTo>
                    <a:pt x="49" y="80"/>
                    <a:pt x="49" y="80"/>
                    <a:pt x="49" y="80"/>
                  </a:cubicBezTo>
                  <a:cubicBezTo>
                    <a:pt x="54" y="85"/>
                    <a:pt x="54" y="85"/>
                    <a:pt x="54" y="85"/>
                  </a:cubicBezTo>
                  <a:cubicBezTo>
                    <a:pt x="54" y="94"/>
                    <a:pt x="54" y="94"/>
                    <a:pt x="54" y="94"/>
                  </a:cubicBezTo>
                  <a:cubicBezTo>
                    <a:pt x="60" y="94"/>
                    <a:pt x="60" y="94"/>
                    <a:pt x="60" y="94"/>
                  </a:cubicBezTo>
                  <a:cubicBezTo>
                    <a:pt x="60" y="103"/>
                    <a:pt x="60" y="103"/>
                    <a:pt x="60" y="103"/>
                  </a:cubicBezTo>
                  <a:cubicBezTo>
                    <a:pt x="68" y="108"/>
                    <a:pt x="68" y="108"/>
                    <a:pt x="68" y="108"/>
                  </a:cubicBezTo>
                  <a:cubicBezTo>
                    <a:pt x="73" y="113"/>
                    <a:pt x="73" y="113"/>
                    <a:pt x="73" y="113"/>
                  </a:cubicBezTo>
                  <a:cubicBezTo>
                    <a:pt x="77" y="117"/>
                    <a:pt x="77" y="117"/>
                    <a:pt x="77" y="117"/>
                  </a:cubicBezTo>
                  <a:cubicBezTo>
                    <a:pt x="77" y="134"/>
                    <a:pt x="77" y="134"/>
                    <a:pt x="77" y="134"/>
                  </a:cubicBezTo>
                  <a:cubicBezTo>
                    <a:pt x="84" y="141"/>
                    <a:pt x="84" y="141"/>
                    <a:pt x="84" y="141"/>
                  </a:cubicBezTo>
                  <a:cubicBezTo>
                    <a:pt x="84" y="149"/>
                    <a:pt x="84" y="149"/>
                    <a:pt x="84" y="149"/>
                  </a:cubicBezTo>
                  <a:cubicBezTo>
                    <a:pt x="90" y="153"/>
                    <a:pt x="90" y="153"/>
                    <a:pt x="90" y="153"/>
                  </a:cubicBezTo>
                  <a:cubicBezTo>
                    <a:pt x="95" y="153"/>
                    <a:pt x="95" y="153"/>
                    <a:pt x="95" y="153"/>
                  </a:cubicBezTo>
                  <a:cubicBezTo>
                    <a:pt x="102" y="163"/>
                    <a:pt x="102" y="163"/>
                    <a:pt x="102" y="163"/>
                  </a:cubicBezTo>
                  <a:cubicBezTo>
                    <a:pt x="104" y="165"/>
                    <a:pt x="104" y="165"/>
                    <a:pt x="104" y="165"/>
                  </a:cubicBezTo>
                  <a:cubicBezTo>
                    <a:pt x="105" y="165"/>
                    <a:pt x="105" y="165"/>
                    <a:pt x="105" y="165"/>
                  </a:cubicBezTo>
                  <a:cubicBezTo>
                    <a:pt x="102" y="160"/>
                    <a:pt x="102" y="160"/>
                    <a:pt x="102" y="160"/>
                  </a:cubicBezTo>
                  <a:cubicBezTo>
                    <a:pt x="99" y="156"/>
                    <a:pt x="99" y="156"/>
                    <a:pt x="99" y="156"/>
                  </a:cubicBezTo>
                  <a:cubicBezTo>
                    <a:pt x="102" y="156"/>
                    <a:pt x="102" y="156"/>
                    <a:pt x="102" y="156"/>
                  </a:cubicBezTo>
                  <a:cubicBezTo>
                    <a:pt x="122" y="156"/>
                    <a:pt x="122" y="156"/>
                    <a:pt x="122" y="156"/>
                  </a:cubicBezTo>
                  <a:cubicBezTo>
                    <a:pt x="126" y="156"/>
                    <a:pt x="126" y="156"/>
                    <a:pt x="126" y="156"/>
                  </a:cubicBezTo>
                  <a:cubicBezTo>
                    <a:pt x="141" y="145"/>
                    <a:pt x="141" y="145"/>
                    <a:pt x="141" y="145"/>
                  </a:cubicBezTo>
                  <a:cubicBezTo>
                    <a:pt x="145" y="145"/>
                    <a:pt x="145" y="145"/>
                    <a:pt x="145" y="145"/>
                  </a:cubicBezTo>
                  <a:cubicBezTo>
                    <a:pt x="145" y="141"/>
                    <a:pt x="145" y="141"/>
                    <a:pt x="145" y="141"/>
                  </a:cubicBezTo>
                  <a:cubicBezTo>
                    <a:pt x="149" y="137"/>
                    <a:pt x="149" y="137"/>
                    <a:pt x="149" y="137"/>
                  </a:cubicBezTo>
                  <a:cubicBezTo>
                    <a:pt x="157" y="133"/>
                    <a:pt x="157" y="133"/>
                    <a:pt x="157" y="133"/>
                  </a:cubicBezTo>
                  <a:cubicBezTo>
                    <a:pt x="161" y="129"/>
                    <a:pt x="161" y="129"/>
                    <a:pt x="161" y="129"/>
                  </a:cubicBezTo>
                  <a:cubicBezTo>
                    <a:pt x="161" y="125"/>
                    <a:pt x="161" y="125"/>
                    <a:pt x="161" y="125"/>
                  </a:cubicBezTo>
                  <a:cubicBezTo>
                    <a:pt x="161" y="121"/>
                    <a:pt x="161" y="121"/>
                    <a:pt x="161" y="121"/>
                  </a:cubicBezTo>
                  <a:cubicBezTo>
                    <a:pt x="165" y="117"/>
                    <a:pt x="165" y="117"/>
                    <a:pt x="165" y="117"/>
                  </a:cubicBezTo>
                  <a:cubicBezTo>
                    <a:pt x="169" y="110"/>
                    <a:pt x="169" y="110"/>
                    <a:pt x="169" y="110"/>
                  </a:cubicBezTo>
                  <a:cubicBezTo>
                    <a:pt x="173" y="106"/>
                    <a:pt x="173" y="106"/>
                    <a:pt x="173" y="106"/>
                  </a:cubicBezTo>
                  <a:cubicBezTo>
                    <a:pt x="184" y="102"/>
                    <a:pt x="184" y="102"/>
                    <a:pt x="184" y="102"/>
                  </a:cubicBezTo>
                  <a:cubicBezTo>
                    <a:pt x="184" y="98"/>
                    <a:pt x="184" y="98"/>
                    <a:pt x="184" y="98"/>
                  </a:cubicBezTo>
                  <a:cubicBezTo>
                    <a:pt x="200" y="94"/>
                    <a:pt x="200" y="94"/>
                    <a:pt x="200" y="94"/>
                  </a:cubicBezTo>
                  <a:cubicBezTo>
                    <a:pt x="200" y="93"/>
                    <a:pt x="200" y="93"/>
                    <a:pt x="200" y="93"/>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1" name="Rhode Island">
              <a:extLst>
                <a:ext uri="{FF2B5EF4-FFF2-40B4-BE49-F238E27FC236}">
                  <a16:creationId xmlns:a16="http://schemas.microsoft.com/office/drawing/2014/main" id="{0FC95913-9204-A790-39D4-DEE49F284CD7}"/>
                </a:ext>
              </a:extLst>
            </p:cNvPr>
            <p:cNvSpPr/>
            <p:nvPr/>
          </p:nvSpPr>
          <p:spPr>
            <a:xfrm>
              <a:off x="10210310" y="2413982"/>
              <a:ext cx="95294" cy="133746"/>
            </a:xfrm>
            <a:custGeom>
              <a:avLst/>
              <a:gdLst>
                <a:gd name="T0" fmla="*/ 22 w 24"/>
                <a:gd name="T1" fmla="*/ 7 h 34"/>
                <a:gd name="T2" fmla="*/ 16 w 24"/>
                <a:gd name="T3" fmla="*/ 0 h 34"/>
                <a:gd name="T4" fmla="*/ 0 w 24"/>
                <a:gd name="T5" fmla="*/ 0 h 34"/>
                <a:gd name="T6" fmla="*/ 0 w 24"/>
                <a:gd name="T7" fmla="*/ 34 h 34"/>
                <a:gd name="T8" fmla="*/ 1 w 24"/>
                <a:gd name="T9" fmla="*/ 34 h 34"/>
                <a:gd name="T10" fmla="*/ 14 w 24"/>
                <a:gd name="T11" fmla="*/ 32 h 34"/>
                <a:gd name="T12" fmla="*/ 17 w 24"/>
                <a:gd name="T13" fmla="*/ 28 h 34"/>
                <a:gd name="T14" fmla="*/ 21 w 24"/>
                <a:gd name="T15" fmla="*/ 16 h 34"/>
                <a:gd name="T16" fmla="*/ 21 w 24"/>
                <a:gd name="T17" fmla="*/ 12 h 34"/>
                <a:gd name="T18" fmla="*/ 24 w 24"/>
                <a:gd name="T19" fmla="*/ 15 h 34"/>
                <a:gd name="T20" fmla="*/ 22 w 24"/>
                <a:gd name="T21" fmla="*/ 9 h 34"/>
                <a:gd name="T22" fmla="*/ 22 w 24"/>
                <a:gd name="T23"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
                  <a:moveTo>
                    <a:pt x="22" y="7"/>
                  </a:moveTo>
                  <a:cubicBezTo>
                    <a:pt x="16" y="0"/>
                    <a:pt x="16" y="0"/>
                    <a:pt x="16" y="0"/>
                  </a:cubicBezTo>
                  <a:cubicBezTo>
                    <a:pt x="0" y="0"/>
                    <a:pt x="0" y="0"/>
                    <a:pt x="0" y="0"/>
                  </a:cubicBezTo>
                  <a:cubicBezTo>
                    <a:pt x="0" y="34"/>
                    <a:pt x="0" y="34"/>
                    <a:pt x="0" y="34"/>
                  </a:cubicBezTo>
                  <a:cubicBezTo>
                    <a:pt x="1" y="34"/>
                    <a:pt x="1" y="34"/>
                    <a:pt x="1" y="34"/>
                  </a:cubicBezTo>
                  <a:cubicBezTo>
                    <a:pt x="14" y="32"/>
                    <a:pt x="14" y="32"/>
                    <a:pt x="14" y="32"/>
                  </a:cubicBezTo>
                  <a:cubicBezTo>
                    <a:pt x="17" y="28"/>
                    <a:pt x="17" y="28"/>
                    <a:pt x="17" y="28"/>
                  </a:cubicBezTo>
                  <a:cubicBezTo>
                    <a:pt x="21" y="16"/>
                    <a:pt x="21" y="16"/>
                    <a:pt x="21" y="16"/>
                  </a:cubicBezTo>
                  <a:cubicBezTo>
                    <a:pt x="21" y="12"/>
                    <a:pt x="21" y="12"/>
                    <a:pt x="21" y="12"/>
                  </a:cubicBezTo>
                  <a:cubicBezTo>
                    <a:pt x="24" y="15"/>
                    <a:pt x="24" y="15"/>
                    <a:pt x="24" y="15"/>
                  </a:cubicBezTo>
                  <a:cubicBezTo>
                    <a:pt x="24" y="14"/>
                    <a:pt x="23" y="11"/>
                    <a:pt x="22" y="9"/>
                  </a:cubicBezTo>
                  <a:lnTo>
                    <a:pt x="22" y="7"/>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2" name="Pennsylvania">
              <a:extLst>
                <a:ext uri="{FF2B5EF4-FFF2-40B4-BE49-F238E27FC236}">
                  <a16:creationId xmlns:a16="http://schemas.microsoft.com/office/drawing/2014/main" id="{79A86452-E1FA-272D-AB15-527AF2990FEC}"/>
                </a:ext>
              </a:extLst>
            </p:cNvPr>
            <p:cNvSpPr/>
            <p:nvPr/>
          </p:nvSpPr>
          <p:spPr>
            <a:xfrm>
              <a:off x="8849441" y="2370515"/>
              <a:ext cx="886069" cy="526626"/>
            </a:xfrm>
            <a:custGeom>
              <a:avLst/>
              <a:gdLst>
                <a:gd name="T0" fmla="*/ 0 w 224"/>
                <a:gd name="T1" fmla="*/ 71 h 133"/>
                <a:gd name="T2" fmla="*/ 0 w 224"/>
                <a:gd name="T3" fmla="*/ 75 h 133"/>
                <a:gd name="T4" fmla="*/ 0 w 224"/>
                <a:gd name="T5" fmla="*/ 130 h 133"/>
                <a:gd name="T6" fmla="*/ 36 w 224"/>
                <a:gd name="T7" fmla="*/ 130 h 133"/>
                <a:gd name="T8" fmla="*/ 181 w 224"/>
                <a:gd name="T9" fmla="*/ 130 h 133"/>
                <a:gd name="T10" fmla="*/ 191 w 224"/>
                <a:gd name="T11" fmla="*/ 133 h 133"/>
                <a:gd name="T12" fmla="*/ 191 w 224"/>
                <a:gd name="T13" fmla="*/ 133 h 133"/>
                <a:gd name="T14" fmla="*/ 192 w 224"/>
                <a:gd name="T15" fmla="*/ 133 h 133"/>
                <a:gd name="T16" fmla="*/ 198 w 224"/>
                <a:gd name="T17" fmla="*/ 130 h 133"/>
                <a:gd name="T18" fmla="*/ 211 w 224"/>
                <a:gd name="T19" fmla="*/ 118 h 133"/>
                <a:gd name="T20" fmla="*/ 211 w 224"/>
                <a:gd name="T21" fmla="*/ 118 h 133"/>
                <a:gd name="T22" fmla="*/ 211 w 224"/>
                <a:gd name="T23" fmla="*/ 113 h 133"/>
                <a:gd name="T24" fmla="*/ 215 w 224"/>
                <a:gd name="T25" fmla="*/ 107 h 133"/>
                <a:gd name="T26" fmla="*/ 215 w 224"/>
                <a:gd name="T27" fmla="*/ 92 h 133"/>
                <a:gd name="T28" fmla="*/ 208 w 224"/>
                <a:gd name="T29" fmla="*/ 79 h 133"/>
                <a:gd name="T30" fmla="*/ 208 w 224"/>
                <a:gd name="T31" fmla="*/ 79 h 133"/>
                <a:gd name="T32" fmla="*/ 205 w 224"/>
                <a:gd name="T33" fmla="*/ 80 h 133"/>
                <a:gd name="T34" fmla="*/ 205 w 224"/>
                <a:gd name="T35" fmla="*/ 80 h 133"/>
                <a:gd name="T36" fmla="*/ 205 w 224"/>
                <a:gd name="T37" fmla="*/ 79 h 133"/>
                <a:gd name="T38" fmla="*/ 206 w 224"/>
                <a:gd name="T39" fmla="*/ 78 h 133"/>
                <a:gd name="T40" fmla="*/ 206 w 224"/>
                <a:gd name="T41" fmla="*/ 78 h 133"/>
                <a:gd name="T42" fmla="*/ 206 w 224"/>
                <a:gd name="T43" fmla="*/ 78 h 133"/>
                <a:gd name="T44" fmla="*/ 207 w 224"/>
                <a:gd name="T45" fmla="*/ 75 h 133"/>
                <a:gd name="T46" fmla="*/ 209 w 224"/>
                <a:gd name="T47" fmla="*/ 69 h 133"/>
                <a:gd name="T48" fmla="*/ 215 w 224"/>
                <a:gd name="T49" fmla="*/ 60 h 133"/>
                <a:gd name="T50" fmla="*/ 215 w 224"/>
                <a:gd name="T51" fmla="*/ 49 h 133"/>
                <a:gd name="T52" fmla="*/ 224 w 224"/>
                <a:gd name="T53" fmla="*/ 46 h 133"/>
                <a:gd name="T54" fmla="*/ 223 w 224"/>
                <a:gd name="T55" fmla="*/ 46 h 133"/>
                <a:gd name="T56" fmla="*/ 222 w 224"/>
                <a:gd name="T57" fmla="*/ 45 h 133"/>
                <a:gd name="T58" fmla="*/ 215 w 224"/>
                <a:gd name="T59" fmla="*/ 37 h 133"/>
                <a:gd name="T60" fmla="*/ 213 w 224"/>
                <a:gd name="T61" fmla="*/ 30 h 133"/>
                <a:gd name="T62" fmla="*/ 209 w 224"/>
                <a:gd name="T63" fmla="*/ 21 h 133"/>
                <a:gd name="T64" fmla="*/ 209 w 224"/>
                <a:gd name="T65" fmla="*/ 21 h 133"/>
                <a:gd name="T66" fmla="*/ 208 w 224"/>
                <a:gd name="T67" fmla="*/ 21 h 133"/>
                <a:gd name="T68" fmla="*/ 204 w 224"/>
                <a:gd name="T69" fmla="*/ 24 h 133"/>
                <a:gd name="T70" fmla="*/ 206 w 224"/>
                <a:gd name="T71" fmla="*/ 21 h 133"/>
                <a:gd name="T72" fmla="*/ 205 w 224"/>
                <a:gd name="T73" fmla="*/ 16 h 133"/>
                <a:gd name="T74" fmla="*/ 204 w 224"/>
                <a:gd name="T75" fmla="*/ 2 h 133"/>
                <a:gd name="T76" fmla="*/ 26 w 224"/>
                <a:gd name="T77" fmla="*/ 2 h 133"/>
                <a:gd name="T78" fmla="*/ 25 w 224"/>
                <a:gd name="T79" fmla="*/ 1 h 133"/>
                <a:gd name="T80" fmla="*/ 25 w 224"/>
                <a:gd name="T81" fmla="*/ 1 h 133"/>
                <a:gd name="T82" fmla="*/ 18 w 224"/>
                <a:gd name="T83" fmla="*/ 1 h 133"/>
                <a:gd name="T84" fmla="*/ 18 w 224"/>
                <a:gd name="T85" fmla="*/ 0 h 133"/>
                <a:gd name="T86" fmla="*/ 17 w 224"/>
                <a:gd name="T87" fmla="*/ 0 h 133"/>
                <a:gd name="T88" fmla="*/ 0 w 224"/>
                <a:gd name="T89" fmla="*/ 10 h 133"/>
                <a:gd name="T90" fmla="*/ 0 w 224"/>
                <a:gd name="T91" fmla="*/ 12 h 133"/>
                <a:gd name="T92" fmla="*/ 0 w 224"/>
                <a:gd name="T93" fmla="*/ 7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4" h="133">
                  <a:moveTo>
                    <a:pt x="0" y="71"/>
                  </a:moveTo>
                  <a:cubicBezTo>
                    <a:pt x="0" y="75"/>
                    <a:pt x="0" y="75"/>
                    <a:pt x="0" y="75"/>
                  </a:cubicBezTo>
                  <a:cubicBezTo>
                    <a:pt x="0" y="130"/>
                    <a:pt x="0" y="130"/>
                    <a:pt x="0" y="130"/>
                  </a:cubicBezTo>
                  <a:cubicBezTo>
                    <a:pt x="36" y="130"/>
                    <a:pt x="36" y="130"/>
                    <a:pt x="36" y="130"/>
                  </a:cubicBezTo>
                  <a:cubicBezTo>
                    <a:pt x="181" y="130"/>
                    <a:pt x="181" y="130"/>
                    <a:pt x="181" y="130"/>
                  </a:cubicBezTo>
                  <a:cubicBezTo>
                    <a:pt x="182" y="130"/>
                    <a:pt x="186" y="133"/>
                    <a:pt x="191" y="133"/>
                  </a:cubicBezTo>
                  <a:cubicBezTo>
                    <a:pt x="191" y="133"/>
                    <a:pt x="191" y="133"/>
                    <a:pt x="191" y="133"/>
                  </a:cubicBezTo>
                  <a:cubicBezTo>
                    <a:pt x="192" y="133"/>
                    <a:pt x="192" y="133"/>
                    <a:pt x="192" y="133"/>
                  </a:cubicBezTo>
                  <a:cubicBezTo>
                    <a:pt x="195" y="133"/>
                    <a:pt x="197" y="132"/>
                    <a:pt x="198" y="130"/>
                  </a:cubicBezTo>
                  <a:cubicBezTo>
                    <a:pt x="204" y="124"/>
                    <a:pt x="209" y="119"/>
                    <a:pt x="211" y="118"/>
                  </a:cubicBezTo>
                  <a:cubicBezTo>
                    <a:pt x="211" y="118"/>
                    <a:pt x="211" y="118"/>
                    <a:pt x="211" y="118"/>
                  </a:cubicBezTo>
                  <a:cubicBezTo>
                    <a:pt x="211" y="113"/>
                    <a:pt x="211" y="113"/>
                    <a:pt x="211" y="113"/>
                  </a:cubicBezTo>
                  <a:cubicBezTo>
                    <a:pt x="215" y="107"/>
                    <a:pt x="215" y="107"/>
                    <a:pt x="215" y="107"/>
                  </a:cubicBezTo>
                  <a:cubicBezTo>
                    <a:pt x="215" y="92"/>
                    <a:pt x="215" y="92"/>
                    <a:pt x="215" y="92"/>
                  </a:cubicBezTo>
                  <a:cubicBezTo>
                    <a:pt x="208" y="79"/>
                    <a:pt x="208" y="79"/>
                    <a:pt x="208" y="79"/>
                  </a:cubicBezTo>
                  <a:cubicBezTo>
                    <a:pt x="208" y="79"/>
                    <a:pt x="208" y="79"/>
                    <a:pt x="208" y="79"/>
                  </a:cubicBezTo>
                  <a:cubicBezTo>
                    <a:pt x="205" y="80"/>
                    <a:pt x="205" y="80"/>
                    <a:pt x="205" y="80"/>
                  </a:cubicBezTo>
                  <a:cubicBezTo>
                    <a:pt x="205" y="80"/>
                    <a:pt x="205" y="80"/>
                    <a:pt x="205" y="80"/>
                  </a:cubicBezTo>
                  <a:cubicBezTo>
                    <a:pt x="205" y="79"/>
                    <a:pt x="205" y="79"/>
                    <a:pt x="205" y="79"/>
                  </a:cubicBezTo>
                  <a:cubicBezTo>
                    <a:pt x="205" y="78"/>
                    <a:pt x="206" y="78"/>
                    <a:pt x="206" y="78"/>
                  </a:cubicBezTo>
                  <a:cubicBezTo>
                    <a:pt x="206" y="78"/>
                    <a:pt x="206" y="78"/>
                    <a:pt x="206" y="78"/>
                  </a:cubicBezTo>
                  <a:cubicBezTo>
                    <a:pt x="206" y="78"/>
                    <a:pt x="206" y="78"/>
                    <a:pt x="206" y="78"/>
                  </a:cubicBezTo>
                  <a:cubicBezTo>
                    <a:pt x="207" y="75"/>
                    <a:pt x="207" y="75"/>
                    <a:pt x="207" y="75"/>
                  </a:cubicBezTo>
                  <a:cubicBezTo>
                    <a:pt x="209" y="69"/>
                    <a:pt x="209" y="69"/>
                    <a:pt x="209" y="69"/>
                  </a:cubicBezTo>
                  <a:cubicBezTo>
                    <a:pt x="215" y="60"/>
                    <a:pt x="215" y="60"/>
                    <a:pt x="215" y="60"/>
                  </a:cubicBezTo>
                  <a:cubicBezTo>
                    <a:pt x="215" y="49"/>
                    <a:pt x="215" y="49"/>
                    <a:pt x="215" y="49"/>
                  </a:cubicBezTo>
                  <a:cubicBezTo>
                    <a:pt x="224" y="46"/>
                    <a:pt x="224" y="46"/>
                    <a:pt x="224" y="46"/>
                  </a:cubicBezTo>
                  <a:cubicBezTo>
                    <a:pt x="223" y="46"/>
                    <a:pt x="223" y="46"/>
                    <a:pt x="223" y="46"/>
                  </a:cubicBezTo>
                  <a:cubicBezTo>
                    <a:pt x="222" y="45"/>
                    <a:pt x="222" y="45"/>
                    <a:pt x="222" y="45"/>
                  </a:cubicBezTo>
                  <a:cubicBezTo>
                    <a:pt x="215" y="37"/>
                    <a:pt x="215" y="37"/>
                    <a:pt x="215" y="37"/>
                  </a:cubicBezTo>
                  <a:cubicBezTo>
                    <a:pt x="213" y="30"/>
                    <a:pt x="213" y="30"/>
                    <a:pt x="213" y="30"/>
                  </a:cubicBezTo>
                  <a:cubicBezTo>
                    <a:pt x="209" y="21"/>
                    <a:pt x="209" y="21"/>
                    <a:pt x="209" y="21"/>
                  </a:cubicBezTo>
                  <a:cubicBezTo>
                    <a:pt x="209" y="21"/>
                    <a:pt x="209" y="21"/>
                    <a:pt x="209" y="21"/>
                  </a:cubicBezTo>
                  <a:cubicBezTo>
                    <a:pt x="208" y="21"/>
                    <a:pt x="208" y="21"/>
                    <a:pt x="208" y="21"/>
                  </a:cubicBezTo>
                  <a:cubicBezTo>
                    <a:pt x="204" y="24"/>
                    <a:pt x="204" y="24"/>
                    <a:pt x="204" y="24"/>
                  </a:cubicBezTo>
                  <a:cubicBezTo>
                    <a:pt x="206" y="21"/>
                    <a:pt x="206" y="21"/>
                    <a:pt x="206" y="21"/>
                  </a:cubicBezTo>
                  <a:cubicBezTo>
                    <a:pt x="205" y="20"/>
                    <a:pt x="205" y="18"/>
                    <a:pt x="205" y="16"/>
                  </a:cubicBezTo>
                  <a:cubicBezTo>
                    <a:pt x="205" y="8"/>
                    <a:pt x="204" y="3"/>
                    <a:pt x="204" y="2"/>
                  </a:cubicBezTo>
                  <a:cubicBezTo>
                    <a:pt x="26" y="2"/>
                    <a:pt x="26" y="2"/>
                    <a:pt x="26" y="2"/>
                  </a:cubicBezTo>
                  <a:cubicBezTo>
                    <a:pt x="25" y="1"/>
                    <a:pt x="25" y="1"/>
                    <a:pt x="25" y="1"/>
                  </a:cubicBezTo>
                  <a:cubicBezTo>
                    <a:pt x="25" y="1"/>
                    <a:pt x="25" y="1"/>
                    <a:pt x="25" y="1"/>
                  </a:cubicBezTo>
                  <a:cubicBezTo>
                    <a:pt x="18" y="1"/>
                    <a:pt x="18" y="1"/>
                    <a:pt x="18" y="1"/>
                  </a:cubicBezTo>
                  <a:cubicBezTo>
                    <a:pt x="18" y="0"/>
                    <a:pt x="18" y="0"/>
                    <a:pt x="18" y="0"/>
                  </a:cubicBezTo>
                  <a:cubicBezTo>
                    <a:pt x="17" y="0"/>
                    <a:pt x="17" y="0"/>
                    <a:pt x="17" y="0"/>
                  </a:cubicBezTo>
                  <a:cubicBezTo>
                    <a:pt x="0" y="10"/>
                    <a:pt x="0" y="10"/>
                    <a:pt x="0" y="10"/>
                  </a:cubicBezTo>
                  <a:cubicBezTo>
                    <a:pt x="0" y="12"/>
                    <a:pt x="0" y="12"/>
                    <a:pt x="0" y="12"/>
                  </a:cubicBezTo>
                  <a:lnTo>
                    <a:pt x="0" y="71"/>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3" name="Oregon">
              <a:extLst>
                <a:ext uri="{FF2B5EF4-FFF2-40B4-BE49-F238E27FC236}">
                  <a16:creationId xmlns:a16="http://schemas.microsoft.com/office/drawing/2014/main" id="{0381B098-22D7-BCE4-8E68-D92B1802B3BE}"/>
                </a:ext>
              </a:extLst>
            </p:cNvPr>
            <p:cNvSpPr/>
            <p:nvPr/>
          </p:nvSpPr>
          <p:spPr>
            <a:xfrm>
              <a:off x="2130361" y="1412557"/>
              <a:ext cx="1203717" cy="810837"/>
            </a:xfrm>
            <a:custGeom>
              <a:avLst/>
              <a:gdLst>
                <a:gd name="T0" fmla="*/ 287 w 304"/>
                <a:gd name="T1" fmla="*/ 205 h 205"/>
                <a:gd name="T2" fmla="*/ 287 w 304"/>
                <a:gd name="T3" fmla="*/ 179 h 205"/>
                <a:gd name="T4" fmla="*/ 285 w 304"/>
                <a:gd name="T5" fmla="*/ 160 h 205"/>
                <a:gd name="T6" fmla="*/ 287 w 304"/>
                <a:gd name="T7" fmla="*/ 130 h 205"/>
                <a:gd name="T8" fmla="*/ 292 w 304"/>
                <a:gd name="T9" fmla="*/ 115 h 205"/>
                <a:gd name="T10" fmla="*/ 292 w 304"/>
                <a:gd name="T11" fmla="*/ 103 h 205"/>
                <a:gd name="T12" fmla="*/ 289 w 304"/>
                <a:gd name="T13" fmla="*/ 82 h 205"/>
                <a:gd name="T14" fmla="*/ 287 w 304"/>
                <a:gd name="T15" fmla="*/ 78 h 205"/>
                <a:gd name="T16" fmla="*/ 289 w 304"/>
                <a:gd name="T17" fmla="*/ 68 h 205"/>
                <a:gd name="T18" fmla="*/ 304 w 304"/>
                <a:gd name="T19" fmla="*/ 56 h 205"/>
                <a:gd name="T20" fmla="*/ 304 w 304"/>
                <a:gd name="T21" fmla="*/ 30 h 205"/>
                <a:gd name="T22" fmla="*/ 300 w 304"/>
                <a:gd name="T23" fmla="*/ 21 h 205"/>
                <a:gd name="T24" fmla="*/ 294 w 304"/>
                <a:gd name="T25" fmla="*/ 15 h 205"/>
                <a:gd name="T26" fmla="*/ 288 w 304"/>
                <a:gd name="T27" fmla="*/ 15 h 205"/>
                <a:gd name="T28" fmla="*/ 287 w 304"/>
                <a:gd name="T29" fmla="*/ 16 h 205"/>
                <a:gd name="T30" fmla="*/ 287 w 304"/>
                <a:gd name="T31" fmla="*/ 16 h 205"/>
                <a:gd name="T32" fmla="*/ 287 w 304"/>
                <a:gd name="T33" fmla="*/ 16 h 205"/>
                <a:gd name="T34" fmla="*/ 287 w 304"/>
                <a:gd name="T35" fmla="*/ 16 h 205"/>
                <a:gd name="T36" fmla="*/ 286 w 304"/>
                <a:gd name="T37" fmla="*/ 16 h 205"/>
                <a:gd name="T38" fmla="*/ 281 w 304"/>
                <a:gd name="T39" fmla="*/ 16 h 205"/>
                <a:gd name="T40" fmla="*/ 270 w 304"/>
                <a:gd name="T41" fmla="*/ 15 h 205"/>
                <a:gd name="T42" fmla="*/ 260 w 304"/>
                <a:gd name="T43" fmla="*/ 15 h 205"/>
                <a:gd name="T44" fmla="*/ 249 w 304"/>
                <a:gd name="T45" fmla="*/ 15 h 205"/>
                <a:gd name="T46" fmla="*/ 210 w 304"/>
                <a:gd name="T47" fmla="*/ 15 h 205"/>
                <a:gd name="T48" fmla="*/ 193 w 304"/>
                <a:gd name="T49" fmla="*/ 30 h 205"/>
                <a:gd name="T50" fmla="*/ 67 w 304"/>
                <a:gd name="T51" fmla="*/ 30 h 205"/>
                <a:gd name="T52" fmla="*/ 67 w 304"/>
                <a:gd name="T53" fmla="*/ 19 h 205"/>
                <a:gd name="T54" fmla="*/ 56 w 304"/>
                <a:gd name="T55" fmla="*/ 0 h 205"/>
                <a:gd name="T56" fmla="*/ 23 w 304"/>
                <a:gd name="T57" fmla="*/ 0 h 205"/>
                <a:gd name="T58" fmla="*/ 23 w 304"/>
                <a:gd name="T59" fmla="*/ 8 h 205"/>
                <a:gd name="T60" fmla="*/ 19 w 304"/>
                <a:gd name="T61" fmla="*/ 12 h 205"/>
                <a:gd name="T62" fmla="*/ 19 w 304"/>
                <a:gd name="T63" fmla="*/ 4 h 205"/>
                <a:gd name="T64" fmla="*/ 15 w 304"/>
                <a:gd name="T65" fmla="*/ 0 h 205"/>
                <a:gd name="T66" fmla="*/ 15 w 304"/>
                <a:gd name="T67" fmla="*/ 16 h 205"/>
                <a:gd name="T68" fmla="*/ 23 w 304"/>
                <a:gd name="T69" fmla="*/ 20 h 205"/>
                <a:gd name="T70" fmla="*/ 35 w 304"/>
                <a:gd name="T71" fmla="*/ 20 h 205"/>
                <a:gd name="T72" fmla="*/ 46 w 304"/>
                <a:gd name="T73" fmla="*/ 27 h 205"/>
                <a:gd name="T74" fmla="*/ 43 w 304"/>
                <a:gd name="T75" fmla="*/ 27 h 205"/>
                <a:gd name="T76" fmla="*/ 35 w 304"/>
                <a:gd name="T77" fmla="*/ 27 h 205"/>
                <a:gd name="T78" fmla="*/ 23 w 304"/>
                <a:gd name="T79" fmla="*/ 27 h 205"/>
                <a:gd name="T80" fmla="*/ 19 w 304"/>
                <a:gd name="T81" fmla="*/ 27 h 205"/>
                <a:gd name="T82" fmla="*/ 19 w 304"/>
                <a:gd name="T83" fmla="*/ 47 h 205"/>
                <a:gd name="T84" fmla="*/ 23 w 304"/>
                <a:gd name="T85" fmla="*/ 51 h 205"/>
                <a:gd name="T86" fmla="*/ 19 w 304"/>
                <a:gd name="T87" fmla="*/ 55 h 205"/>
                <a:gd name="T88" fmla="*/ 19 w 304"/>
                <a:gd name="T89" fmla="*/ 63 h 205"/>
                <a:gd name="T90" fmla="*/ 19 w 304"/>
                <a:gd name="T91" fmla="*/ 70 h 205"/>
                <a:gd name="T92" fmla="*/ 7 w 304"/>
                <a:gd name="T93" fmla="*/ 168 h 205"/>
                <a:gd name="T94" fmla="*/ 11 w 304"/>
                <a:gd name="T95" fmla="*/ 172 h 205"/>
                <a:gd name="T96" fmla="*/ 11 w 304"/>
                <a:gd name="T97" fmla="*/ 180 h 205"/>
                <a:gd name="T98" fmla="*/ 7 w 304"/>
                <a:gd name="T99" fmla="*/ 180 h 205"/>
                <a:gd name="T100" fmla="*/ 4 w 304"/>
                <a:gd name="T101" fmla="*/ 187 h 205"/>
                <a:gd name="T102" fmla="*/ 0 w 304"/>
                <a:gd name="T103" fmla="*/ 205 h 205"/>
                <a:gd name="T104" fmla="*/ 169 w 304"/>
                <a:gd name="T105" fmla="*/ 205 h 205"/>
                <a:gd name="T106" fmla="*/ 287 w 304"/>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 h="205">
                  <a:moveTo>
                    <a:pt x="287" y="205"/>
                  </a:moveTo>
                  <a:cubicBezTo>
                    <a:pt x="287" y="179"/>
                    <a:pt x="287" y="179"/>
                    <a:pt x="287" y="179"/>
                  </a:cubicBezTo>
                  <a:cubicBezTo>
                    <a:pt x="285" y="160"/>
                    <a:pt x="285" y="160"/>
                    <a:pt x="285" y="160"/>
                  </a:cubicBezTo>
                  <a:cubicBezTo>
                    <a:pt x="287" y="130"/>
                    <a:pt x="287" y="130"/>
                    <a:pt x="287" y="130"/>
                  </a:cubicBezTo>
                  <a:cubicBezTo>
                    <a:pt x="292" y="115"/>
                    <a:pt x="292" y="115"/>
                    <a:pt x="292" y="115"/>
                  </a:cubicBezTo>
                  <a:cubicBezTo>
                    <a:pt x="292" y="103"/>
                    <a:pt x="292" y="103"/>
                    <a:pt x="292" y="103"/>
                  </a:cubicBezTo>
                  <a:cubicBezTo>
                    <a:pt x="289" y="82"/>
                    <a:pt x="289" y="82"/>
                    <a:pt x="289" y="82"/>
                  </a:cubicBezTo>
                  <a:cubicBezTo>
                    <a:pt x="287" y="78"/>
                    <a:pt x="287" y="78"/>
                    <a:pt x="287" y="78"/>
                  </a:cubicBezTo>
                  <a:cubicBezTo>
                    <a:pt x="289" y="68"/>
                    <a:pt x="289" y="68"/>
                    <a:pt x="289" y="68"/>
                  </a:cubicBezTo>
                  <a:cubicBezTo>
                    <a:pt x="304" y="56"/>
                    <a:pt x="304" y="56"/>
                    <a:pt x="304" y="56"/>
                  </a:cubicBezTo>
                  <a:cubicBezTo>
                    <a:pt x="304" y="30"/>
                    <a:pt x="304" y="30"/>
                    <a:pt x="304" y="30"/>
                  </a:cubicBezTo>
                  <a:cubicBezTo>
                    <a:pt x="300" y="21"/>
                    <a:pt x="300" y="21"/>
                    <a:pt x="300" y="21"/>
                  </a:cubicBezTo>
                  <a:cubicBezTo>
                    <a:pt x="294" y="15"/>
                    <a:pt x="294" y="15"/>
                    <a:pt x="294" y="15"/>
                  </a:cubicBezTo>
                  <a:cubicBezTo>
                    <a:pt x="294" y="15"/>
                    <a:pt x="291" y="15"/>
                    <a:pt x="288" y="15"/>
                  </a:cubicBezTo>
                  <a:cubicBezTo>
                    <a:pt x="287" y="16"/>
                    <a:pt x="287" y="16"/>
                    <a:pt x="287" y="16"/>
                  </a:cubicBezTo>
                  <a:cubicBezTo>
                    <a:pt x="287" y="16"/>
                    <a:pt x="287" y="16"/>
                    <a:pt x="287" y="16"/>
                  </a:cubicBezTo>
                  <a:cubicBezTo>
                    <a:pt x="287" y="16"/>
                    <a:pt x="287" y="16"/>
                    <a:pt x="287" y="16"/>
                  </a:cubicBezTo>
                  <a:cubicBezTo>
                    <a:pt x="287" y="16"/>
                    <a:pt x="287" y="16"/>
                    <a:pt x="287" y="16"/>
                  </a:cubicBezTo>
                  <a:cubicBezTo>
                    <a:pt x="286" y="16"/>
                    <a:pt x="286" y="16"/>
                    <a:pt x="286" y="16"/>
                  </a:cubicBezTo>
                  <a:cubicBezTo>
                    <a:pt x="285" y="16"/>
                    <a:pt x="283" y="16"/>
                    <a:pt x="281" y="16"/>
                  </a:cubicBezTo>
                  <a:cubicBezTo>
                    <a:pt x="277" y="16"/>
                    <a:pt x="273" y="15"/>
                    <a:pt x="270" y="15"/>
                  </a:cubicBezTo>
                  <a:cubicBezTo>
                    <a:pt x="267" y="15"/>
                    <a:pt x="264" y="15"/>
                    <a:pt x="260" y="15"/>
                  </a:cubicBezTo>
                  <a:cubicBezTo>
                    <a:pt x="254" y="15"/>
                    <a:pt x="249" y="15"/>
                    <a:pt x="249" y="15"/>
                  </a:cubicBezTo>
                  <a:cubicBezTo>
                    <a:pt x="210" y="15"/>
                    <a:pt x="210" y="15"/>
                    <a:pt x="210" y="15"/>
                  </a:cubicBezTo>
                  <a:cubicBezTo>
                    <a:pt x="193" y="30"/>
                    <a:pt x="193" y="30"/>
                    <a:pt x="193" y="30"/>
                  </a:cubicBezTo>
                  <a:cubicBezTo>
                    <a:pt x="67" y="30"/>
                    <a:pt x="67" y="30"/>
                    <a:pt x="67" y="30"/>
                  </a:cubicBezTo>
                  <a:cubicBezTo>
                    <a:pt x="67" y="19"/>
                    <a:pt x="67" y="19"/>
                    <a:pt x="67" y="19"/>
                  </a:cubicBezTo>
                  <a:cubicBezTo>
                    <a:pt x="56" y="0"/>
                    <a:pt x="56" y="0"/>
                    <a:pt x="56" y="0"/>
                  </a:cubicBezTo>
                  <a:cubicBezTo>
                    <a:pt x="23" y="0"/>
                    <a:pt x="23" y="0"/>
                    <a:pt x="23" y="0"/>
                  </a:cubicBezTo>
                  <a:cubicBezTo>
                    <a:pt x="23" y="8"/>
                    <a:pt x="23" y="8"/>
                    <a:pt x="23" y="8"/>
                  </a:cubicBezTo>
                  <a:cubicBezTo>
                    <a:pt x="19" y="12"/>
                    <a:pt x="19" y="12"/>
                    <a:pt x="19" y="12"/>
                  </a:cubicBezTo>
                  <a:cubicBezTo>
                    <a:pt x="19" y="4"/>
                    <a:pt x="19" y="4"/>
                    <a:pt x="19" y="4"/>
                  </a:cubicBezTo>
                  <a:cubicBezTo>
                    <a:pt x="15" y="0"/>
                    <a:pt x="15" y="0"/>
                    <a:pt x="15" y="0"/>
                  </a:cubicBezTo>
                  <a:cubicBezTo>
                    <a:pt x="15" y="16"/>
                    <a:pt x="15" y="16"/>
                    <a:pt x="15" y="16"/>
                  </a:cubicBezTo>
                  <a:cubicBezTo>
                    <a:pt x="23" y="20"/>
                    <a:pt x="23" y="20"/>
                    <a:pt x="23" y="20"/>
                  </a:cubicBezTo>
                  <a:cubicBezTo>
                    <a:pt x="35" y="20"/>
                    <a:pt x="35" y="20"/>
                    <a:pt x="35" y="20"/>
                  </a:cubicBezTo>
                  <a:cubicBezTo>
                    <a:pt x="46" y="27"/>
                    <a:pt x="46" y="27"/>
                    <a:pt x="46" y="27"/>
                  </a:cubicBezTo>
                  <a:cubicBezTo>
                    <a:pt x="43" y="27"/>
                    <a:pt x="43" y="27"/>
                    <a:pt x="43" y="27"/>
                  </a:cubicBezTo>
                  <a:cubicBezTo>
                    <a:pt x="35" y="27"/>
                    <a:pt x="35" y="27"/>
                    <a:pt x="35" y="27"/>
                  </a:cubicBezTo>
                  <a:cubicBezTo>
                    <a:pt x="23" y="27"/>
                    <a:pt x="23" y="27"/>
                    <a:pt x="23" y="27"/>
                  </a:cubicBezTo>
                  <a:cubicBezTo>
                    <a:pt x="19" y="27"/>
                    <a:pt x="19" y="27"/>
                    <a:pt x="19" y="27"/>
                  </a:cubicBezTo>
                  <a:cubicBezTo>
                    <a:pt x="19" y="47"/>
                    <a:pt x="19" y="47"/>
                    <a:pt x="19" y="47"/>
                  </a:cubicBezTo>
                  <a:cubicBezTo>
                    <a:pt x="23" y="51"/>
                    <a:pt x="23" y="51"/>
                    <a:pt x="23" y="51"/>
                  </a:cubicBezTo>
                  <a:cubicBezTo>
                    <a:pt x="19" y="55"/>
                    <a:pt x="19" y="55"/>
                    <a:pt x="19" y="55"/>
                  </a:cubicBezTo>
                  <a:cubicBezTo>
                    <a:pt x="19" y="63"/>
                    <a:pt x="19" y="63"/>
                    <a:pt x="19" y="63"/>
                  </a:cubicBezTo>
                  <a:cubicBezTo>
                    <a:pt x="19" y="70"/>
                    <a:pt x="19" y="70"/>
                    <a:pt x="19" y="70"/>
                  </a:cubicBezTo>
                  <a:cubicBezTo>
                    <a:pt x="7" y="168"/>
                    <a:pt x="7" y="168"/>
                    <a:pt x="7" y="168"/>
                  </a:cubicBezTo>
                  <a:cubicBezTo>
                    <a:pt x="11" y="172"/>
                    <a:pt x="11" y="172"/>
                    <a:pt x="11" y="172"/>
                  </a:cubicBezTo>
                  <a:cubicBezTo>
                    <a:pt x="11" y="180"/>
                    <a:pt x="11" y="180"/>
                    <a:pt x="11" y="180"/>
                  </a:cubicBezTo>
                  <a:cubicBezTo>
                    <a:pt x="7" y="180"/>
                    <a:pt x="7" y="180"/>
                    <a:pt x="7" y="180"/>
                  </a:cubicBezTo>
                  <a:cubicBezTo>
                    <a:pt x="4" y="187"/>
                    <a:pt x="4" y="187"/>
                    <a:pt x="4" y="187"/>
                  </a:cubicBezTo>
                  <a:cubicBezTo>
                    <a:pt x="0" y="205"/>
                    <a:pt x="0" y="205"/>
                    <a:pt x="0" y="205"/>
                  </a:cubicBezTo>
                  <a:cubicBezTo>
                    <a:pt x="169" y="205"/>
                    <a:pt x="169" y="205"/>
                    <a:pt x="169" y="205"/>
                  </a:cubicBezTo>
                  <a:lnTo>
                    <a:pt x="287" y="205"/>
                  </a:ln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4" name="Oklahoma">
              <a:extLst>
                <a:ext uri="{FF2B5EF4-FFF2-40B4-BE49-F238E27FC236}">
                  <a16:creationId xmlns:a16="http://schemas.microsoft.com/office/drawing/2014/main" id="{76FC6A51-75D8-EA3D-59E5-3AFA6DB8F9B0}"/>
                </a:ext>
              </a:extLst>
            </p:cNvPr>
            <p:cNvSpPr/>
            <p:nvPr/>
          </p:nvSpPr>
          <p:spPr>
            <a:xfrm>
              <a:off x="5405474" y="3189710"/>
              <a:ext cx="1332448" cy="708855"/>
            </a:xfrm>
            <a:custGeom>
              <a:avLst/>
              <a:gdLst>
                <a:gd name="T0" fmla="*/ 337 w 337"/>
                <a:gd name="T1" fmla="*/ 84 h 179"/>
                <a:gd name="T2" fmla="*/ 331 w 337"/>
                <a:gd name="T3" fmla="*/ 78 h 179"/>
                <a:gd name="T4" fmla="*/ 325 w 337"/>
                <a:gd name="T5" fmla="*/ 74 h 179"/>
                <a:gd name="T6" fmla="*/ 325 w 337"/>
                <a:gd name="T7" fmla="*/ 40 h 179"/>
                <a:gd name="T8" fmla="*/ 325 w 337"/>
                <a:gd name="T9" fmla="*/ 40 h 179"/>
                <a:gd name="T10" fmla="*/ 325 w 337"/>
                <a:gd name="T11" fmla="*/ 39 h 179"/>
                <a:gd name="T12" fmla="*/ 325 w 337"/>
                <a:gd name="T13" fmla="*/ 0 h 179"/>
                <a:gd name="T14" fmla="*/ 41 w 337"/>
                <a:gd name="T15" fmla="*/ 0 h 179"/>
                <a:gd name="T16" fmla="*/ 40 w 337"/>
                <a:gd name="T17" fmla="*/ 0 h 179"/>
                <a:gd name="T18" fmla="*/ 0 w 337"/>
                <a:gd name="T19" fmla="*/ 0 h 179"/>
                <a:gd name="T20" fmla="*/ 0 w 337"/>
                <a:gd name="T21" fmla="*/ 40 h 179"/>
                <a:gd name="T22" fmla="*/ 0 w 337"/>
                <a:gd name="T23" fmla="*/ 40 h 179"/>
                <a:gd name="T24" fmla="*/ 117 w 337"/>
                <a:gd name="T25" fmla="*/ 40 h 179"/>
                <a:gd name="T26" fmla="*/ 117 w 337"/>
                <a:gd name="T27" fmla="*/ 129 h 179"/>
                <a:gd name="T28" fmla="*/ 121 w 337"/>
                <a:gd name="T29" fmla="*/ 137 h 179"/>
                <a:gd name="T30" fmla="*/ 140 w 337"/>
                <a:gd name="T31" fmla="*/ 137 h 179"/>
                <a:gd name="T32" fmla="*/ 140 w 337"/>
                <a:gd name="T33" fmla="*/ 144 h 179"/>
                <a:gd name="T34" fmla="*/ 140 w 337"/>
                <a:gd name="T35" fmla="*/ 144 h 179"/>
                <a:gd name="T36" fmla="*/ 147 w 337"/>
                <a:gd name="T37" fmla="*/ 149 h 179"/>
                <a:gd name="T38" fmla="*/ 155 w 337"/>
                <a:gd name="T39" fmla="*/ 149 h 179"/>
                <a:gd name="T40" fmla="*/ 156 w 337"/>
                <a:gd name="T41" fmla="*/ 149 h 179"/>
                <a:gd name="T42" fmla="*/ 156 w 337"/>
                <a:gd name="T43" fmla="*/ 149 h 179"/>
                <a:gd name="T44" fmla="*/ 157 w 337"/>
                <a:gd name="T45" fmla="*/ 148 h 179"/>
                <a:gd name="T46" fmla="*/ 159 w 337"/>
                <a:gd name="T47" fmla="*/ 149 h 179"/>
                <a:gd name="T48" fmla="*/ 163 w 337"/>
                <a:gd name="T49" fmla="*/ 150 h 179"/>
                <a:gd name="T50" fmla="*/ 168 w 337"/>
                <a:gd name="T51" fmla="*/ 149 h 179"/>
                <a:gd name="T52" fmla="*/ 178 w 337"/>
                <a:gd name="T53" fmla="*/ 150 h 179"/>
                <a:gd name="T54" fmla="*/ 185 w 337"/>
                <a:gd name="T55" fmla="*/ 155 h 179"/>
                <a:gd name="T56" fmla="*/ 189 w 337"/>
                <a:gd name="T57" fmla="*/ 160 h 179"/>
                <a:gd name="T58" fmla="*/ 189 w 337"/>
                <a:gd name="T59" fmla="*/ 163 h 179"/>
                <a:gd name="T60" fmla="*/ 193 w 337"/>
                <a:gd name="T61" fmla="*/ 167 h 179"/>
                <a:gd name="T62" fmla="*/ 197 w 337"/>
                <a:gd name="T63" fmla="*/ 167 h 179"/>
                <a:gd name="T64" fmla="*/ 202 w 337"/>
                <a:gd name="T65" fmla="*/ 161 h 179"/>
                <a:gd name="T66" fmla="*/ 207 w 337"/>
                <a:gd name="T67" fmla="*/ 163 h 179"/>
                <a:gd name="T68" fmla="*/ 207 w 337"/>
                <a:gd name="T69" fmla="*/ 167 h 179"/>
                <a:gd name="T70" fmla="*/ 246 w 337"/>
                <a:gd name="T71" fmla="*/ 167 h 179"/>
                <a:gd name="T72" fmla="*/ 246 w 337"/>
                <a:gd name="T73" fmla="*/ 177 h 179"/>
                <a:gd name="T74" fmla="*/ 262 w 337"/>
                <a:gd name="T75" fmla="*/ 177 h 179"/>
                <a:gd name="T76" fmla="*/ 264 w 337"/>
                <a:gd name="T77" fmla="*/ 179 h 179"/>
                <a:gd name="T78" fmla="*/ 266 w 337"/>
                <a:gd name="T79" fmla="*/ 177 h 179"/>
                <a:gd name="T80" fmla="*/ 271 w 337"/>
                <a:gd name="T81" fmla="*/ 174 h 179"/>
                <a:gd name="T82" fmla="*/ 272 w 337"/>
                <a:gd name="T83" fmla="*/ 173 h 179"/>
                <a:gd name="T84" fmla="*/ 272 w 337"/>
                <a:gd name="T85" fmla="*/ 173 h 179"/>
                <a:gd name="T86" fmla="*/ 276 w 337"/>
                <a:gd name="T87" fmla="*/ 171 h 179"/>
                <a:gd name="T88" fmla="*/ 279 w 337"/>
                <a:gd name="T89" fmla="*/ 171 h 179"/>
                <a:gd name="T90" fmla="*/ 291 w 337"/>
                <a:gd name="T91" fmla="*/ 170 h 179"/>
                <a:gd name="T92" fmla="*/ 292 w 337"/>
                <a:gd name="T93" fmla="*/ 169 h 179"/>
                <a:gd name="T94" fmla="*/ 298 w 337"/>
                <a:gd name="T95" fmla="*/ 166 h 179"/>
                <a:gd name="T96" fmla="*/ 300 w 337"/>
                <a:gd name="T97" fmla="*/ 166 h 179"/>
                <a:gd name="T98" fmla="*/ 308 w 337"/>
                <a:gd name="T99" fmla="*/ 173 h 179"/>
                <a:gd name="T100" fmla="*/ 308 w 337"/>
                <a:gd name="T101" fmla="*/ 174 h 179"/>
                <a:gd name="T102" fmla="*/ 316 w 337"/>
                <a:gd name="T103" fmla="*/ 175 h 179"/>
                <a:gd name="T104" fmla="*/ 318 w 337"/>
                <a:gd name="T105" fmla="*/ 179 h 179"/>
                <a:gd name="T106" fmla="*/ 318 w 337"/>
                <a:gd name="T107" fmla="*/ 179 h 179"/>
                <a:gd name="T108" fmla="*/ 319 w 337"/>
                <a:gd name="T109" fmla="*/ 179 h 179"/>
                <a:gd name="T110" fmla="*/ 320 w 337"/>
                <a:gd name="T111" fmla="*/ 179 h 179"/>
                <a:gd name="T112" fmla="*/ 323 w 337"/>
                <a:gd name="T113" fmla="*/ 177 h 179"/>
                <a:gd name="T114" fmla="*/ 325 w 337"/>
                <a:gd name="T115" fmla="*/ 179 h 179"/>
                <a:gd name="T116" fmla="*/ 337 w 337"/>
                <a:gd name="T117" fmla="*/ 179 h 179"/>
                <a:gd name="T118" fmla="*/ 337 w 337"/>
                <a:gd name="T119" fmla="*/ 179 h 179"/>
                <a:gd name="T120" fmla="*/ 337 w 337"/>
                <a:gd name="T121" fmla="*/ 8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7" h="179">
                  <a:moveTo>
                    <a:pt x="337" y="84"/>
                  </a:moveTo>
                  <a:cubicBezTo>
                    <a:pt x="331" y="78"/>
                    <a:pt x="331" y="78"/>
                    <a:pt x="331" y="78"/>
                  </a:cubicBezTo>
                  <a:cubicBezTo>
                    <a:pt x="325" y="74"/>
                    <a:pt x="325" y="74"/>
                    <a:pt x="325" y="74"/>
                  </a:cubicBezTo>
                  <a:cubicBezTo>
                    <a:pt x="325" y="40"/>
                    <a:pt x="325" y="40"/>
                    <a:pt x="325" y="40"/>
                  </a:cubicBezTo>
                  <a:cubicBezTo>
                    <a:pt x="325" y="40"/>
                    <a:pt x="325" y="40"/>
                    <a:pt x="325" y="40"/>
                  </a:cubicBezTo>
                  <a:cubicBezTo>
                    <a:pt x="325" y="39"/>
                    <a:pt x="325" y="39"/>
                    <a:pt x="325" y="39"/>
                  </a:cubicBezTo>
                  <a:cubicBezTo>
                    <a:pt x="325" y="0"/>
                    <a:pt x="325" y="0"/>
                    <a:pt x="325" y="0"/>
                  </a:cubicBezTo>
                  <a:cubicBezTo>
                    <a:pt x="41" y="0"/>
                    <a:pt x="41" y="0"/>
                    <a:pt x="41" y="0"/>
                  </a:cubicBezTo>
                  <a:cubicBezTo>
                    <a:pt x="40" y="0"/>
                    <a:pt x="40" y="0"/>
                    <a:pt x="40" y="0"/>
                  </a:cubicBezTo>
                  <a:cubicBezTo>
                    <a:pt x="0" y="0"/>
                    <a:pt x="0" y="0"/>
                    <a:pt x="0" y="0"/>
                  </a:cubicBezTo>
                  <a:cubicBezTo>
                    <a:pt x="0" y="40"/>
                    <a:pt x="0" y="40"/>
                    <a:pt x="0" y="40"/>
                  </a:cubicBezTo>
                  <a:cubicBezTo>
                    <a:pt x="0" y="40"/>
                    <a:pt x="0" y="40"/>
                    <a:pt x="0" y="40"/>
                  </a:cubicBezTo>
                  <a:cubicBezTo>
                    <a:pt x="117" y="40"/>
                    <a:pt x="117" y="40"/>
                    <a:pt x="117" y="40"/>
                  </a:cubicBezTo>
                  <a:cubicBezTo>
                    <a:pt x="117" y="129"/>
                    <a:pt x="117" y="129"/>
                    <a:pt x="117" y="129"/>
                  </a:cubicBezTo>
                  <a:cubicBezTo>
                    <a:pt x="121" y="137"/>
                    <a:pt x="121" y="137"/>
                    <a:pt x="121" y="137"/>
                  </a:cubicBezTo>
                  <a:cubicBezTo>
                    <a:pt x="140" y="137"/>
                    <a:pt x="140" y="137"/>
                    <a:pt x="140" y="137"/>
                  </a:cubicBezTo>
                  <a:cubicBezTo>
                    <a:pt x="140" y="144"/>
                    <a:pt x="140" y="144"/>
                    <a:pt x="140" y="144"/>
                  </a:cubicBezTo>
                  <a:cubicBezTo>
                    <a:pt x="140" y="144"/>
                    <a:pt x="140" y="144"/>
                    <a:pt x="140" y="144"/>
                  </a:cubicBezTo>
                  <a:cubicBezTo>
                    <a:pt x="141" y="145"/>
                    <a:pt x="144" y="149"/>
                    <a:pt x="147" y="149"/>
                  </a:cubicBezTo>
                  <a:cubicBezTo>
                    <a:pt x="155" y="149"/>
                    <a:pt x="155" y="149"/>
                    <a:pt x="155" y="149"/>
                  </a:cubicBezTo>
                  <a:cubicBezTo>
                    <a:pt x="156" y="149"/>
                    <a:pt x="156" y="149"/>
                    <a:pt x="156" y="149"/>
                  </a:cubicBezTo>
                  <a:cubicBezTo>
                    <a:pt x="156" y="149"/>
                    <a:pt x="156" y="149"/>
                    <a:pt x="156" y="149"/>
                  </a:cubicBezTo>
                  <a:cubicBezTo>
                    <a:pt x="156" y="148"/>
                    <a:pt x="156" y="148"/>
                    <a:pt x="157" y="148"/>
                  </a:cubicBezTo>
                  <a:cubicBezTo>
                    <a:pt x="157" y="148"/>
                    <a:pt x="158" y="149"/>
                    <a:pt x="159" y="149"/>
                  </a:cubicBezTo>
                  <a:cubicBezTo>
                    <a:pt x="161" y="150"/>
                    <a:pt x="162" y="150"/>
                    <a:pt x="163" y="150"/>
                  </a:cubicBezTo>
                  <a:cubicBezTo>
                    <a:pt x="165" y="150"/>
                    <a:pt x="167" y="149"/>
                    <a:pt x="168" y="149"/>
                  </a:cubicBezTo>
                  <a:cubicBezTo>
                    <a:pt x="178" y="150"/>
                    <a:pt x="178" y="150"/>
                    <a:pt x="178" y="150"/>
                  </a:cubicBezTo>
                  <a:cubicBezTo>
                    <a:pt x="185" y="155"/>
                    <a:pt x="185" y="155"/>
                    <a:pt x="185" y="155"/>
                  </a:cubicBezTo>
                  <a:cubicBezTo>
                    <a:pt x="189" y="160"/>
                    <a:pt x="189" y="160"/>
                    <a:pt x="189" y="160"/>
                  </a:cubicBezTo>
                  <a:cubicBezTo>
                    <a:pt x="189" y="163"/>
                    <a:pt x="189" y="163"/>
                    <a:pt x="189" y="163"/>
                  </a:cubicBezTo>
                  <a:cubicBezTo>
                    <a:pt x="193" y="167"/>
                    <a:pt x="193" y="167"/>
                    <a:pt x="193" y="167"/>
                  </a:cubicBezTo>
                  <a:cubicBezTo>
                    <a:pt x="197" y="167"/>
                    <a:pt x="197" y="167"/>
                    <a:pt x="197" y="167"/>
                  </a:cubicBezTo>
                  <a:cubicBezTo>
                    <a:pt x="202" y="161"/>
                    <a:pt x="202" y="161"/>
                    <a:pt x="202" y="161"/>
                  </a:cubicBezTo>
                  <a:cubicBezTo>
                    <a:pt x="207" y="163"/>
                    <a:pt x="207" y="163"/>
                    <a:pt x="207" y="163"/>
                  </a:cubicBezTo>
                  <a:cubicBezTo>
                    <a:pt x="207" y="167"/>
                    <a:pt x="207" y="167"/>
                    <a:pt x="207" y="167"/>
                  </a:cubicBezTo>
                  <a:cubicBezTo>
                    <a:pt x="246" y="167"/>
                    <a:pt x="246" y="167"/>
                    <a:pt x="246" y="167"/>
                  </a:cubicBezTo>
                  <a:cubicBezTo>
                    <a:pt x="246" y="177"/>
                    <a:pt x="246" y="177"/>
                    <a:pt x="246" y="177"/>
                  </a:cubicBezTo>
                  <a:cubicBezTo>
                    <a:pt x="262" y="177"/>
                    <a:pt x="262" y="177"/>
                    <a:pt x="262" y="177"/>
                  </a:cubicBezTo>
                  <a:cubicBezTo>
                    <a:pt x="262" y="178"/>
                    <a:pt x="263" y="178"/>
                    <a:pt x="264" y="179"/>
                  </a:cubicBezTo>
                  <a:cubicBezTo>
                    <a:pt x="265" y="179"/>
                    <a:pt x="266" y="178"/>
                    <a:pt x="266" y="177"/>
                  </a:cubicBezTo>
                  <a:cubicBezTo>
                    <a:pt x="268" y="175"/>
                    <a:pt x="271" y="174"/>
                    <a:pt x="271" y="174"/>
                  </a:cubicBezTo>
                  <a:cubicBezTo>
                    <a:pt x="272" y="173"/>
                    <a:pt x="272" y="173"/>
                    <a:pt x="272" y="173"/>
                  </a:cubicBezTo>
                  <a:cubicBezTo>
                    <a:pt x="272" y="173"/>
                    <a:pt x="272" y="173"/>
                    <a:pt x="272" y="173"/>
                  </a:cubicBezTo>
                  <a:cubicBezTo>
                    <a:pt x="273" y="172"/>
                    <a:pt x="275" y="171"/>
                    <a:pt x="276" y="171"/>
                  </a:cubicBezTo>
                  <a:cubicBezTo>
                    <a:pt x="279" y="171"/>
                    <a:pt x="279" y="171"/>
                    <a:pt x="279" y="171"/>
                  </a:cubicBezTo>
                  <a:cubicBezTo>
                    <a:pt x="291" y="170"/>
                    <a:pt x="291" y="170"/>
                    <a:pt x="291" y="170"/>
                  </a:cubicBezTo>
                  <a:cubicBezTo>
                    <a:pt x="292" y="169"/>
                    <a:pt x="292" y="169"/>
                    <a:pt x="292" y="169"/>
                  </a:cubicBezTo>
                  <a:cubicBezTo>
                    <a:pt x="292" y="168"/>
                    <a:pt x="295" y="166"/>
                    <a:pt x="298" y="166"/>
                  </a:cubicBezTo>
                  <a:cubicBezTo>
                    <a:pt x="298" y="166"/>
                    <a:pt x="299" y="166"/>
                    <a:pt x="300" y="166"/>
                  </a:cubicBezTo>
                  <a:cubicBezTo>
                    <a:pt x="304" y="168"/>
                    <a:pt x="307" y="172"/>
                    <a:pt x="308" y="173"/>
                  </a:cubicBezTo>
                  <a:cubicBezTo>
                    <a:pt x="308" y="174"/>
                    <a:pt x="308" y="174"/>
                    <a:pt x="308" y="174"/>
                  </a:cubicBezTo>
                  <a:cubicBezTo>
                    <a:pt x="316" y="175"/>
                    <a:pt x="316" y="175"/>
                    <a:pt x="316" y="175"/>
                  </a:cubicBezTo>
                  <a:cubicBezTo>
                    <a:pt x="316" y="176"/>
                    <a:pt x="316" y="178"/>
                    <a:pt x="318" y="179"/>
                  </a:cubicBezTo>
                  <a:cubicBezTo>
                    <a:pt x="318" y="179"/>
                    <a:pt x="318" y="179"/>
                    <a:pt x="318" y="179"/>
                  </a:cubicBezTo>
                  <a:cubicBezTo>
                    <a:pt x="319" y="179"/>
                    <a:pt x="319" y="179"/>
                    <a:pt x="319" y="179"/>
                  </a:cubicBezTo>
                  <a:cubicBezTo>
                    <a:pt x="319" y="179"/>
                    <a:pt x="319" y="179"/>
                    <a:pt x="320" y="179"/>
                  </a:cubicBezTo>
                  <a:cubicBezTo>
                    <a:pt x="323" y="177"/>
                    <a:pt x="323" y="177"/>
                    <a:pt x="323" y="177"/>
                  </a:cubicBezTo>
                  <a:cubicBezTo>
                    <a:pt x="325" y="179"/>
                    <a:pt x="325" y="179"/>
                    <a:pt x="325" y="179"/>
                  </a:cubicBezTo>
                  <a:cubicBezTo>
                    <a:pt x="337" y="179"/>
                    <a:pt x="337" y="179"/>
                    <a:pt x="337" y="179"/>
                  </a:cubicBezTo>
                  <a:cubicBezTo>
                    <a:pt x="337" y="179"/>
                    <a:pt x="337" y="179"/>
                    <a:pt x="337" y="179"/>
                  </a:cubicBezTo>
                  <a:lnTo>
                    <a:pt x="337" y="84"/>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5" name="Ohio">
              <a:extLst>
                <a:ext uri="{FF2B5EF4-FFF2-40B4-BE49-F238E27FC236}">
                  <a16:creationId xmlns:a16="http://schemas.microsoft.com/office/drawing/2014/main" id="{6C99F4D8-0D50-A3B2-D01C-1170E7BF0F8D}"/>
                </a:ext>
              </a:extLst>
            </p:cNvPr>
            <p:cNvSpPr/>
            <p:nvPr/>
          </p:nvSpPr>
          <p:spPr>
            <a:xfrm>
              <a:off x="8185725" y="2408967"/>
              <a:ext cx="663716" cy="665388"/>
            </a:xfrm>
            <a:custGeom>
              <a:avLst/>
              <a:gdLst>
                <a:gd name="T0" fmla="*/ 0 w 168"/>
                <a:gd name="T1" fmla="*/ 13 h 168"/>
                <a:gd name="T2" fmla="*/ 0 w 168"/>
                <a:gd name="T3" fmla="*/ 138 h 168"/>
                <a:gd name="T4" fmla="*/ 0 w 168"/>
                <a:gd name="T5" fmla="*/ 138 h 168"/>
                <a:gd name="T6" fmla="*/ 10 w 168"/>
                <a:gd name="T7" fmla="*/ 138 h 168"/>
                <a:gd name="T8" fmla="*/ 15 w 168"/>
                <a:gd name="T9" fmla="*/ 144 h 168"/>
                <a:gd name="T10" fmla="*/ 20 w 168"/>
                <a:gd name="T11" fmla="*/ 150 h 168"/>
                <a:gd name="T12" fmla="*/ 44 w 168"/>
                <a:gd name="T13" fmla="*/ 150 h 168"/>
                <a:gd name="T14" fmla="*/ 49 w 168"/>
                <a:gd name="T15" fmla="*/ 156 h 168"/>
                <a:gd name="T16" fmla="*/ 52 w 168"/>
                <a:gd name="T17" fmla="*/ 156 h 168"/>
                <a:gd name="T18" fmla="*/ 57 w 168"/>
                <a:gd name="T19" fmla="*/ 155 h 168"/>
                <a:gd name="T20" fmla="*/ 60 w 168"/>
                <a:gd name="T21" fmla="*/ 156 h 168"/>
                <a:gd name="T22" fmla="*/ 69 w 168"/>
                <a:gd name="T23" fmla="*/ 159 h 168"/>
                <a:gd name="T24" fmla="*/ 82 w 168"/>
                <a:gd name="T25" fmla="*/ 159 h 168"/>
                <a:gd name="T26" fmla="*/ 89 w 168"/>
                <a:gd name="T27" fmla="*/ 166 h 168"/>
                <a:gd name="T28" fmla="*/ 91 w 168"/>
                <a:gd name="T29" fmla="*/ 168 h 168"/>
                <a:gd name="T30" fmla="*/ 91 w 168"/>
                <a:gd name="T31" fmla="*/ 167 h 168"/>
                <a:gd name="T32" fmla="*/ 91 w 168"/>
                <a:gd name="T33" fmla="*/ 165 h 168"/>
                <a:gd name="T34" fmla="*/ 105 w 168"/>
                <a:gd name="T35" fmla="*/ 157 h 168"/>
                <a:gd name="T36" fmla="*/ 107 w 168"/>
                <a:gd name="T37" fmla="*/ 152 h 168"/>
                <a:gd name="T38" fmla="*/ 110 w 168"/>
                <a:gd name="T39" fmla="*/ 150 h 168"/>
                <a:gd name="T40" fmla="*/ 123 w 168"/>
                <a:gd name="T41" fmla="*/ 145 h 168"/>
                <a:gd name="T42" fmla="*/ 130 w 168"/>
                <a:gd name="T43" fmla="*/ 139 h 168"/>
                <a:gd name="T44" fmla="*/ 131 w 168"/>
                <a:gd name="T45" fmla="*/ 140 h 168"/>
                <a:gd name="T46" fmla="*/ 134 w 168"/>
                <a:gd name="T47" fmla="*/ 139 h 168"/>
                <a:gd name="T48" fmla="*/ 136 w 168"/>
                <a:gd name="T49" fmla="*/ 136 h 168"/>
                <a:gd name="T50" fmla="*/ 141 w 168"/>
                <a:gd name="T51" fmla="*/ 129 h 168"/>
                <a:gd name="T52" fmla="*/ 146 w 168"/>
                <a:gd name="T53" fmla="*/ 129 h 168"/>
                <a:gd name="T54" fmla="*/ 152 w 168"/>
                <a:gd name="T55" fmla="*/ 122 h 168"/>
                <a:gd name="T56" fmla="*/ 156 w 168"/>
                <a:gd name="T57" fmla="*/ 118 h 168"/>
                <a:gd name="T58" fmla="*/ 156 w 168"/>
                <a:gd name="T59" fmla="*/ 106 h 168"/>
                <a:gd name="T60" fmla="*/ 161 w 168"/>
                <a:gd name="T61" fmla="*/ 106 h 168"/>
                <a:gd name="T62" fmla="*/ 161 w 168"/>
                <a:gd name="T63" fmla="*/ 98 h 168"/>
                <a:gd name="T64" fmla="*/ 161 w 168"/>
                <a:gd name="T65" fmla="*/ 94 h 168"/>
                <a:gd name="T66" fmla="*/ 161 w 168"/>
                <a:gd name="T67" fmla="*/ 89 h 168"/>
                <a:gd name="T68" fmla="*/ 161 w 168"/>
                <a:gd name="T69" fmla="*/ 82 h 168"/>
                <a:gd name="T70" fmla="*/ 161 w 168"/>
                <a:gd name="T71" fmla="*/ 78 h 168"/>
                <a:gd name="T72" fmla="*/ 166 w 168"/>
                <a:gd name="T73" fmla="*/ 65 h 168"/>
                <a:gd name="T74" fmla="*/ 168 w 168"/>
                <a:gd name="T75" fmla="*/ 61 h 168"/>
                <a:gd name="T76" fmla="*/ 168 w 168"/>
                <a:gd name="T77" fmla="*/ 2 h 168"/>
                <a:gd name="T78" fmla="*/ 168 w 168"/>
                <a:gd name="T79" fmla="*/ 0 h 168"/>
                <a:gd name="T80" fmla="*/ 124 w 168"/>
                <a:gd name="T81" fmla="*/ 25 h 168"/>
                <a:gd name="T82" fmla="*/ 112 w 168"/>
                <a:gd name="T83" fmla="*/ 25 h 168"/>
                <a:gd name="T84" fmla="*/ 100 w 168"/>
                <a:gd name="T85" fmla="*/ 29 h 168"/>
                <a:gd name="T86" fmla="*/ 84 w 168"/>
                <a:gd name="T87" fmla="*/ 25 h 168"/>
                <a:gd name="T88" fmla="*/ 77 w 168"/>
                <a:gd name="T89" fmla="*/ 25 h 168"/>
                <a:gd name="T90" fmla="*/ 69 w 168"/>
                <a:gd name="T91" fmla="*/ 17 h 168"/>
                <a:gd name="T92" fmla="*/ 61 w 168"/>
                <a:gd name="T93" fmla="*/ 13 h 168"/>
                <a:gd name="T94" fmla="*/ 62 w 168"/>
                <a:gd name="T95" fmla="*/ 13 h 168"/>
                <a:gd name="T96" fmla="*/ 1 w 168"/>
                <a:gd name="T97" fmla="*/ 13 h 168"/>
                <a:gd name="T98" fmla="*/ 0 w 168"/>
                <a:gd name="T99" fmla="*/ 1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8" h="168">
                  <a:moveTo>
                    <a:pt x="0" y="13"/>
                  </a:moveTo>
                  <a:cubicBezTo>
                    <a:pt x="0" y="138"/>
                    <a:pt x="0" y="138"/>
                    <a:pt x="0" y="138"/>
                  </a:cubicBezTo>
                  <a:cubicBezTo>
                    <a:pt x="0" y="138"/>
                    <a:pt x="0" y="138"/>
                    <a:pt x="0" y="138"/>
                  </a:cubicBezTo>
                  <a:cubicBezTo>
                    <a:pt x="10" y="138"/>
                    <a:pt x="10" y="138"/>
                    <a:pt x="10" y="138"/>
                  </a:cubicBezTo>
                  <a:cubicBezTo>
                    <a:pt x="15" y="144"/>
                    <a:pt x="15" y="144"/>
                    <a:pt x="15" y="144"/>
                  </a:cubicBezTo>
                  <a:cubicBezTo>
                    <a:pt x="20" y="150"/>
                    <a:pt x="20" y="150"/>
                    <a:pt x="20" y="150"/>
                  </a:cubicBezTo>
                  <a:cubicBezTo>
                    <a:pt x="44" y="150"/>
                    <a:pt x="44" y="150"/>
                    <a:pt x="44" y="150"/>
                  </a:cubicBezTo>
                  <a:cubicBezTo>
                    <a:pt x="45" y="151"/>
                    <a:pt x="46" y="156"/>
                    <a:pt x="49" y="156"/>
                  </a:cubicBezTo>
                  <a:cubicBezTo>
                    <a:pt x="52" y="156"/>
                    <a:pt x="52" y="156"/>
                    <a:pt x="52" y="156"/>
                  </a:cubicBezTo>
                  <a:cubicBezTo>
                    <a:pt x="52" y="156"/>
                    <a:pt x="54" y="155"/>
                    <a:pt x="57" y="155"/>
                  </a:cubicBezTo>
                  <a:cubicBezTo>
                    <a:pt x="58" y="155"/>
                    <a:pt x="59" y="156"/>
                    <a:pt x="60" y="156"/>
                  </a:cubicBezTo>
                  <a:cubicBezTo>
                    <a:pt x="63" y="159"/>
                    <a:pt x="69" y="159"/>
                    <a:pt x="69" y="159"/>
                  </a:cubicBezTo>
                  <a:cubicBezTo>
                    <a:pt x="82" y="159"/>
                    <a:pt x="82" y="159"/>
                    <a:pt x="82" y="159"/>
                  </a:cubicBezTo>
                  <a:cubicBezTo>
                    <a:pt x="89" y="166"/>
                    <a:pt x="89" y="166"/>
                    <a:pt x="89" y="166"/>
                  </a:cubicBezTo>
                  <a:cubicBezTo>
                    <a:pt x="91" y="168"/>
                    <a:pt x="91" y="168"/>
                    <a:pt x="91" y="168"/>
                  </a:cubicBezTo>
                  <a:cubicBezTo>
                    <a:pt x="91" y="167"/>
                    <a:pt x="91" y="167"/>
                    <a:pt x="91" y="167"/>
                  </a:cubicBezTo>
                  <a:cubicBezTo>
                    <a:pt x="91" y="165"/>
                    <a:pt x="91" y="165"/>
                    <a:pt x="91" y="165"/>
                  </a:cubicBezTo>
                  <a:cubicBezTo>
                    <a:pt x="92" y="165"/>
                    <a:pt x="100" y="160"/>
                    <a:pt x="105" y="157"/>
                  </a:cubicBezTo>
                  <a:cubicBezTo>
                    <a:pt x="107" y="156"/>
                    <a:pt x="108" y="154"/>
                    <a:pt x="107" y="152"/>
                  </a:cubicBezTo>
                  <a:cubicBezTo>
                    <a:pt x="107" y="151"/>
                    <a:pt x="107" y="150"/>
                    <a:pt x="110" y="150"/>
                  </a:cubicBezTo>
                  <a:cubicBezTo>
                    <a:pt x="116" y="148"/>
                    <a:pt x="123" y="145"/>
                    <a:pt x="123" y="145"/>
                  </a:cubicBezTo>
                  <a:cubicBezTo>
                    <a:pt x="130" y="139"/>
                    <a:pt x="130" y="139"/>
                    <a:pt x="130" y="139"/>
                  </a:cubicBezTo>
                  <a:cubicBezTo>
                    <a:pt x="131" y="140"/>
                    <a:pt x="131" y="140"/>
                    <a:pt x="131" y="140"/>
                  </a:cubicBezTo>
                  <a:cubicBezTo>
                    <a:pt x="132" y="140"/>
                    <a:pt x="133" y="140"/>
                    <a:pt x="134" y="139"/>
                  </a:cubicBezTo>
                  <a:cubicBezTo>
                    <a:pt x="136" y="136"/>
                    <a:pt x="136" y="136"/>
                    <a:pt x="136" y="136"/>
                  </a:cubicBezTo>
                  <a:cubicBezTo>
                    <a:pt x="141" y="129"/>
                    <a:pt x="141" y="129"/>
                    <a:pt x="141" y="129"/>
                  </a:cubicBezTo>
                  <a:cubicBezTo>
                    <a:pt x="146" y="129"/>
                    <a:pt x="146" y="129"/>
                    <a:pt x="146" y="129"/>
                  </a:cubicBezTo>
                  <a:cubicBezTo>
                    <a:pt x="152" y="122"/>
                    <a:pt x="152" y="122"/>
                    <a:pt x="152" y="122"/>
                  </a:cubicBezTo>
                  <a:cubicBezTo>
                    <a:pt x="156" y="118"/>
                    <a:pt x="156" y="118"/>
                    <a:pt x="156" y="118"/>
                  </a:cubicBezTo>
                  <a:cubicBezTo>
                    <a:pt x="156" y="106"/>
                    <a:pt x="156" y="106"/>
                    <a:pt x="156" y="106"/>
                  </a:cubicBezTo>
                  <a:cubicBezTo>
                    <a:pt x="161" y="106"/>
                    <a:pt x="161" y="106"/>
                    <a:pt x="161" y="106"/>
                  </a:cubicBezTo>
                  <a:cubicBezTo>
                    <a:pt x="161" y="98"/>
                    <a:pt x="161" y="98"/>
                    <a:pt x="161" y="98"/>
                  </a:cubicBezTo>
                  <a:cubicBezTo>
                    <a:pt x="161" y="96"/>
                    <a:pt x="161" y="95"/>
                    <a:pt x="161" y="94"/>
                  </a:cubicBezTo>
                  <a:cubicBezTo>
                    <a:pt x="161" y="92"/>
                    <a:pt x="161" y="91"/>
                    <a:pt x="161" y="89"/>
                  </a:cubicBezTo>
                  <a:cubicBezTo>
                    <a:pt x="162" y="87"/>
                    <a:pt x="161" y="84"/>
                    <a:pt x="161" y="82"/>
                  </a:cubicBezTo>
                  <a:cubicBezTo>
                    <a:pt x="161" y="78"/>
                    <a:pt x="161" y="78"/>
                    <a:pt x="161" y="78"/>
                  </a:cubicBezTo>
                  <a:cubicBezTo>
                    <a:pt x="166" y="65"/>
                    <a:pt x="166" y="65"/>
                    <a:pt x="166" y="65"/>
                  </a:cubicBezTo>
                  <a:cubicBezTo>
                    <a:pt x="168" y="61"/>
                    <a:pt x="168" y="61"/>
                    <a:pt x="168" y="61"/>
                  </a:cubicBezTo>
                  <a:cubicBezTo>
                    <a:pt x="168" y="2"/>
                    <a:pt x="168" y="2"/>
                    <a:pt x="168" y="2"/>
                  </a:cubicBezTo>
                  <a:cubicBezTo>
                    <a:pt x="168" y="0"/>
                    <a:pt x="168" y="0"/>
                    <a:pt x="168" y="0"/>
                  </a:cubicBezTo>
                  <a:cubicBezTo>
                    <a:pt x="124" y="25"/>
                    <a:pt x="124" y="25"/>
                    <a:pt x="124" y="25"/>
                  </a:cubicBezTo>
                  <a:cubicBezTo>
                    <a:pt x="112" y="25"/>
                    <a:pt x="112" y="25"/>
                    <a:pt x="112" y="25"/>
                  </a:cubicBezTo>
                  <a:cubicBezTo>
                    <a:pt x="100" y="29"/>
                    <a:pt x="100" y="29"/>
                    <a:pt x="100" y="29"/>
                  </a:cubicBezTo>
                  <a:cubicBezTo>
                    <a:pt x="84" y="25"/>
                    <a:pt x="84" y="25"/>
                    <a:pt x="84" y="25"/>
                  </a:cubicBezTo>
                  <a:cubicBezTo>
                    <a:pt x="77" y="25"/>
                    <a:pt x="77" y="25"/>
                    <a:pt x="77" y="25"/>
                  </a:cubicBezTo>
                  <a:cubicBezTo>
                    <a:pt x="69" y="17"/>
                    <a:pt x="69" y="17"/>
                    <a:pt x="69" y="17"/>
                  </a:cubicBezTo>
                  <a:cubicBezTo>
                    <a:pt x="61" y="13"/>
                    <a:pt x="61" y="13"/>
                    <a:pt x="61" y="13"/>
                  </a:cubicBezTo>
                  <a:cubicBezTo>
                    <a:pt x="62" y="13"/>
                    <a:pt x="62" y="13"/>
                    <a:pt x="62" y="13"/>
                  </a:cubicBezTo>
                  <a:cubicBezTo>
                    <a:pt x="1" y="13"/>
                    <a:pt x="1" y="13"/>
                    <a:pt x="1" y="13"/>
                  </a:cubicBezTo>
                  <a:lnTo>
                    <a:pt x="0" y="13"/>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6" name="North Dakota">
              <a:extLst>
                <a:ext uri="{FF2B5EF4-FFF2-40B4-BE49-F238E27FC236}">
                  <a16:creationId xmlns:a16="http://schemas.microsoft.com/office/drawing/2014/main" id="{1C1887A6-F798-0D89-3CE0-C63F90E0D5D3}"/>
                </a:ext>
              </a:extLst>
            </p:cNvPr>
            <p:cNvSpPr/>
            <p:nvPr/>
          </p:nvSpPr>
          <p:spPr>
            <a:xfrm>
              <a:off x="5239963" y="885931"/>
              <a:ext cx="1135172" cy="608546"/>
            </a:xfrm>
            <a:custGeom>
              <a:avLst/>
              <a:gdLst>
                <a:gd name="T0" fmla="*/ 0 w 679"/>
                <a:gd name="T1" fmla="*/ 364 h 364"/>
                <a:gd name="T2" fmla="*/ 2 w 679"/>
                <a:gd name="T3" fmla="*/ 364 h 364"/>
                <a:gd name="T4" fmla="*/ 679 w 679"/>
                <a:gd name="T5" fmla="*/ 364 h 364"/>
                <a:gd name="T6" fmla="*/ 679 w 679"/>
                <a:gd name="T7" fmla="*/ 362 h 364"/>
                <a:gd name="T8" fmla="*/ 679 w 679"/>
                <a:gd name="T9" fmla="*/ 362 h 364"/>
                <a:gd name="T10" fmla="*/ 674 w 679"/>
                <a:gd name="T11" fmla="*/ 319 h 364"/>
                <a:gd name="T12" fmla="*/ 674 w 679"/>
                <a:gd name="T13" fmla="*/ 291 h 364"/>
                <a:gd name="T14" fmla="*/ 645 w 679"/>
                <a:gd name="T15" fmla="*/ 241 h 364"/>
                <a:gd name="T16" fmla="*/ 645 w 679"/>
                <a:gd name="T17" fmla="*/ 163 h 364"/>
                <a:gd name="T18" fmla="*/ 622 w 679"/>
                <a:gd name="T19" fmla="*/ 118 h 364"/>
                <a:gd name="T20" fmla="*/ 622 w 679"/>
                <a:gd name="T21" fmla="*/ 0 h 364"/>
                <a:gd name="T22" fmla="*/ 0 w 679"/>
                <a:gd name="T23" fmla="*/ 0 h 364"/>
                <a:gd name="T24" fmla="*/ 0 w 679"/>
                <a:gd name="T25" fmla="*/ 364 h 364"/>
                <a:gd name="T26" fmla="*/ 0 w 679"/>
                <a:gd name="T27" fmla="*/ 364 h 364"/>
                <a:gd name="T28" fmla="*/ 0 w 679"/>
                <a:gd name="T29" fmla="*/ 364 h 364"/>
                <a:gd name="T30" fmla="*/ 0 w 679"/>
                <a:gd name="T31"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364">
                  <a:moveTo>
                    <a:pt x="0" y="364"/>
                  </a:moveTo>
                  <a:lnTo>
                    <a:pt x="2" y="364"/>
                  </a:lnTo>
                  <a:lnTo>
                    <a:pt x="679" y="364"/>
                  </a:lnTo>
                  <a:lnTo>
                    <a:pt x="679" y="362"/>
                  </a:lnTo>
                  <a:lnTo>
                    <a:pt x="679" y="362"/>
                  </a:lnTo>
                  <a:lnTo>
                    <a:pt x="674" y="319"/>
                  </a:lnTo>
                  <a:lnTo>
                    <a:pt x="674" y="291"/>
                  </a:lnTo>
                  <a:lnTo>
                    <a:pt x="645" y="241"/>
                  </a:lnTo>
                  <a:lnTo>
                    <a:pt x="645" y="163"/>
                  </a:lnTo>
                  <a:lnTo>
                    <a:pt x="622" y="118"/>
                  </a:lnTo>
                  <a:lnTo>
                    <a:pt x="622" y="0"/>
                  </a:lnTo>
                  <a:lnTo>
                    <a:pt x="0" y="0"/>
                  </a:lnTo>
                  <a:lnTo>
                    <a:pt x="0" y="364"/>
                  </a:lnTo>
                  <a:lnTo>
                    <a:pt x="0" y="364"/>
                  </a:lnTo>
                  <a:lnTo>
                    <a:pt x="0" y="364"/>
                  </a:lnTo>
                  <a:lnTo>
                    <a:pt x="0" y="364"/>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7" name="North Carolina">
              <a:extLst>
                <a:ext uri="{FF2B5EF4-FFF2-40B4-BE49-F238E27FC236}">
                  <a16:creationId xmlns:a16="http://schemas.microsoft.com/office/drawing/2014/main" id="{718C5E13-1E76-7AF7-3F1C-1C2BE405110E}"/>
                </a:ext>
              </a:extLst>
            </p:cNvPr>
            <p:cNvSpPr/>
            <p:nvPr/>
          </p:nvSpPr>
          <p:spPr>
            <a:xfrm>
              <a:off x="8220833" y="3328472"/>
              <a:ext cx="1395977" cy="648669"/>
            </a:xfrm>
            <a:custGeom>
              <a:avLst/>
              <a:gdLst>
                <a:gd name="T0" fmla="*/ 103 w 353"/>
                <a:gd name="T1" fmla="*/ 22 h 164"/>
                <a:gd name="T2" fmla="*/ 95 w 353"/>
                <a:gd name="T3" fmla="*/ 25 h 164"/>
                <a:gd name="T4" fmla="*/ 94 w 353"/>
                <a:gd name="T5" fmla="*/ 29 h 164"/>
                <a:gd name="T6" fmla="*/ 66 w 353"/>
                <a:gd name="T7" fmla="*/ 34 h 164"/>
                <a:gd name="T8" fmla="*/ 50 w 353"/>
                <a:gd name="T9" fmla="*/ 45 h 164"/>
                <a:gd name="T10" fmla="*/ 42 w 353"/>
                <a:gd name="T11" fmla="*/ 48 h 164"/>
                <a:gd name="T12" fmla="*/ 31 w 353"/>
                <a:gd name="T13" fmla="*/ 52 h 164"/>
                <a:gd name="T14" fmla="*/ 19 w 353"/>
                <a:gd name="T15" fmla="*/ 58 h 164"/>
                <a:gd name="T16" fmla="*/ 7 w 353"/>
                <a:gd name="T17" fmla="*/ 65 h 164"/>
                <a:gd name="T18" fmla="*/ 3 w 353"/>
                <a:gd name="T19" fmla="*/ 70 h 164"/>
                <a:gd name="T20" fmla="*/ 0 w 353"/>
                <a:gd name="T21" fmla="*/ 73 h 164"/>
                <a:gd name="T22" fmla="*/ 0 w 353"/>
                <a:gd name="T23" fmla="*/ 78 h 164"/>
                <a:gd name="T24" fmla="*/ 73 w 353"/>
                <a:gd name="T25" fmla="*/ 74 h 164"/>
                <a:gd name="T26" fmla="*/ 70 w 353"/>
                <a:gd name="T27" fmla="*/ 74 h 164"/>
                <a:gd name="T28" fmla="*/ 75 w 353"/>
                <a:gd name="T29" fmla="*/ 71 h 164"/>
                <a:gd name="T30" fmla="*/ 140 w 353"/>
                <a:gd name="T31" fmla="*/ 71 h 164"/>
                <a:gd name="T32" fmla="*/ 154 w 353"/>
                <a:gd name="T33" fmla="*/ 78 h 164"/>
                <a:gd name="T34" fmla="*/ 193 w 353"/>
                <a:gd name="T35" fmla="*/ 88 h 164"/>
                <a:gd name="T36" fmla="*/ 206 w 353"/>
                <a:gd name="T37" fmla="*/ 95 h 164"/>
                <a:gd name="T38" fmla="*/ 211 w 353"/>
                <a:gd name="T39" fmla="*/ 107 h 164"/>
                <a:gd name="T40" fmla="*/ 226 w 353"/>
                <a:gd name="T41" fmla="*/ 122 h 164"/>
                <a:gd name="T42" fmla="*/ 230 w 353"/>
                <a:gd name="T43" fmla="*/ 125 h 164"/>
                <a:gd name="T44" fmla="*/ 239 w 353"/>
                <a:gd name="T45" fmla="*/ 144 h 164"/>
                <a:gd name="T46" fmla="*/ 255 w 353"/>
                <a:gd name="T47" fmla="*/ 163 h 164"/>
                <a:gd name="T48" fmla="*/ 255 w 353"/>
                <a:gd name="T49" fmla="*/ 163 h 164"/>
                <a:gd name="T50" fmla="*/ 255 w 353"/>
                <a:gd name="T51" fmla="*/ 164 h 164"/>
                <a:gd name="T52" fmla="*/ 271 w 353"/>
                <a:gd name="T53" fmla="*/ 152 h 164"/>
                <a:gd name="T54" fmla="*/ 298 w 353"/>
                <a:gd name="T55" fmla="*/ 133 h 164"/>
                <a:gd name="T56" fmla="*/ 325 w 353"/>
                <a:gd name="T57" fmla="*/ 125 h 164"/>
                <a:gd name="T58" fmla="*/ 325 w 353"/>
                <a:gd name="T59" fmla="*/ 113 h 164"/>
                <a:gd name="T60" fmla="*/ 317 w 353"/>
                <a:gd name="T61" fmla="*/ 117 h 164"/>
                <a:gd name="T62" fmla="*/ 314 w 353"/>
                <a:gd name="T63" fmla="*/ 113 h 164"/>
                <a:gd name="T64" fmla="*/ 317 w 353"/>
                <a:gd name="T65" fmla="*/ 105 h 164"/>
                <a:gd name="T66" fmla="*/ 321 w 353"/>
                <a:gd name="T67" fmla="*/ 98 h 164"/>
                <a:gd name="T68" fmla="*/ 317 w 353"/>
                <a:gd name="T69" fmla="*/ 94 h 164"/>
                <a:gd name="T70" fmla="*/ 325 w 353"/>
                <a:gd name="T71" fmla="*/ 94 h 164"/>
                <a:gd name="T72" fmla="*/ 337 w 353"/>
                <a:gd name="T73" fmla="*/ 98 h 164"/>
                <a:gd name="T74" fmla="*/ 349 w 353"/>
                <a:gd name="T75" fmla="*/ 86 h 164"/>
                <a:gd name="T76" fmla="*/ 349 w 353"/>
                <a:gd name="T77" fmla="*/ 74 h 164"/>
                <a:gd name="T78" fmla="*/ 341 w 353"/>
                <a:gd name="T79" fmla="*/ 82 h 164"/>
                <a:gd name="T80" fmla="*/ 337 w 353"/>
                <a:gd name="T81" fmla="*/ 70 h 164"/>
                <a:gd name="T82" fmla="*/ 314 w 353"/>
                <a:gd name="T83" fmla="*/ 55 h 164"/>
                <a:gd name="T84" fmla="*/ 317 w 353"/>
                <a:gd name="T85" fmla="*/ 62 h 164"/>
                <a:gd name="T86" fmla="*/ 325 w 353"/>
                <a:gd name="T87" fmla="*/ 66 h 164"/>
                <a:gd name="T88" fmla="*/ 337 w 353"/>
                <a:gd name="T89" fmla="*/ 59 h 164"/>
                <a:gd name="T90" fmla="*/ 346 w 353"/>
                <a:gd name="T91" fmla="*/ 59 h 164"/>
                <a:gd name="T92" fmla="*/ 347 w 353"/>
                <a:gd name="T93" fmla="*/ 57 h 164"/>
                <a:gd name="T94" fmla="*/ 341 w 353"/>
                <a:gd name="T95" fmla="*/ 47 h 164"/>
                <a:gd name="T96" fmla="*/ 345 w 353"/>
                <a:gd name="T97" fmla="*/ 23 h 164"/>
                <a:gd name="T98" fmla="*/ 329 w 353"/>
                <a:gd name="T99" fmla="*/ 23 h 164"/>
                <a:gd name="T100" fmla="*/ 321 w 353"/>
                <a:gd name="T101" fmla="*/ 16 h 164"/>
                <a:gd name="T102" fmla="*/ 333 w 353"/>
                <a:gd name="T103" fmla="*/ 16 h 164"/>
                <a:gd name="T104" fmla="*/ 325 w 353"/>
                <a:gd name="T105" fmla="*/ 12 h 164"/>
                <a:gd name="T106" fmla="*/ 325 w 353"/>
                <a:gd name="T107" fmla="*/ 4 h 164"/>
                <a:gd name="T108" fmla="*/ 106 w 353"/>
                <a:gd name="T109"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3" h="164">
                  <a:moveTo>
                    <a:pt x="106" y="15"/>
                  </a:moveTo>
                  <a:cubicBezTo>
                    <a:pt x="103" y="22"/>
                    <a:pt x="103" y="22"/>
                    <a:pt x="103" y="22"/>
                  </a:cubicBezTo>
                  <a:cubicBezTo>
                    <a:pt x="97" y="22"/>
                    <a:pt x="97" y="22"/>
                    <a:pt x="97" y="22"/>
                  </a:cubicBezTo>
                  <a:cubicBezTo>
                    <a:pt x="95" y="25"/>
                    <a:pt x="95" y="25"/>
                    <a:pt x="95" y="25"/>
                  </a:cubicBezTo>
                  <a:cubicBezTo>
                    <a:pt x="94" y="26"/>
                    <a:pt x="94" y="27"/>
                    <a:pt x="94" y="28"/>
                  </a:cubicBezTo>
                  <a:cubicBezTo>
                    <a:pt x="94" y="29"/>
                    <a:pt x="94" y="29"/>
                    <a:pt x="94" y="29"/>
                  </a:cubicBezTo>
                  <a:cubicBezTo>
                    <a:pt x="84" y="34"/>
                    <a:pt x="84" y="34"/>
                    <a:pt x="84" y="34"/>
                  </a:cubicBezTo>
                  <a:cubicBezTo>
                    <a:pt x="66" y="34"/>
                    <a:pt x="66" y="34"/>
                    <a:pt x="66" y="34"/>
                  </a:cubicBezTo>
                  <a:cubicBezTo>
                    <a:pt x="50" y="41"/>
                    <a:pt x="50" y="41"/>
                    <a:pt x="50" y="41"/>
                  </a:cubicBezTo>
                  <a:cubicBezTo>
                    <a:pt x="50" y="45"/>
                    <a:pt x="50" y="45"/>
                    <a:pt x="50" y="45"/>
                  </a:cubicBezTo>
                  <a:cubicBezTo>
                    <a:pt x="46" y="45"/>
                    <a:pt x="46" y="45"/>
                    <a:pt x="46" y="45"/>
                  </a:cubicBezTo>
                  <a:cubicBezTo>
                    <a:pt x="42" y="48"/>
                    <a:pt x="42" y="48"/>
                    <a:pt x="42" y="48"/>
                  </a:cubicBezTo>
                  <a:cubicBezTo>
                    <a:pt x="39" y="48"/>
                    <a:pt x="39" y="48"/>
                    <a:pt x="39" y="48"/>
                  </a:cubicBezTo>
                  <a:cubicBezTo>
                    <a:pt x="31" y="52"/>
                    <a:pt x="31" y="52"/>
                    <a:pt x="31" y="52"/>
                  </a:cubicBezTo>
                  <a:cubicBezTo>
                    <a:pt x="27" y="58"/>
                    <a:pt x="27" y="58"/>
                    <a:pt x="27" y="58"/>
                  </a:cubicBezTo>
                  <a:cubicBezTo>
                    <a:pt x="19" y="58"/>
                    <a:pt x="19" y="58"/>
                    <a:pt x="19" y="58"/>
                  </a:cubicBezTo>
                  <a:cubicBezTo>
                    <a:pt x="15" y="61"/>
                    <a:pt x="15" y="61"/>
                    <a:pt x="15" y="61"/>
                  </a:cubicBezTo>
                  <a:cubicBezTo>
                    <a:pt x="15" y="61"/>
                    <a:pt x="9" y="65"/>
                    <a:pt x="7" y="65"/>
                  </a:cubicBezTo>
                  <a:cubicBezTo>
                    <a:pt x="5" y="65"/>
                    <a:pt x="4" y="68"/>
                    <a:pt x="3" y="70"/>
                  </a:cubicBezTo>
                  <a:cubicBezTo>
                    <a:pt x="3" y="70"/>
                    <a:pt x="3" y="70"/>
                    <a:pt x="3" y="70"/>
                  </a:cubicBezTo>
                  <a:cubicBezTo>
                    <a:pt x="1" y="72"/>
                    <a:pt x="1" y="72"/>
                    <a:pt x="1" y="72"/>
                  </a:cubicBezTo>
                  <a:cubicBezTo>
                    <a:pt x="0" y="73"/>
                    <a:pt x="0" y="73"/>
                    <a:pt x="0" y="73"/>
                  </a:cubicBezTo>
                  <a:cubicBezTo>
                    <a:pt x="0" y="73"/>
                    <a:pt x="0" y="74"/>
                    <a:pt x="0" y="75"/>
                  </a:cubicBezTo>
                  <a:cubicBezTo>
                    <a:pt x="0" y="78"/>
                    <a:pt x="0" y="78"/>
                    <a:pt x="0" y="78"/>
                  </a:cubicBezTo>
                  <a:cubicBezTo>
                    <a:pt x="55" y="78"/>
                    <a:pt x="55" y="78"/>
                    <a:pt x="55" y="78"/>
                  </a:cubicBezTo>
                  <a:cubicBezTo>
                    <a:pt x="73" y="74"/>
                    <a:pt x="73" y="74"/>
                    <a:pt x="73" y="74"/>
                  </a:cubicBezTo>
                  <a:cubicBezTo>
                    <a:pt x="73" y="74"/>
                    <a:pt x="73" y="74"/>
                    <a:pt x="73" y="74"/>
                  </a:cubicBezTo>
                  <a:cubicBezTo>
                    <a:pt x="70" y="74"/>
                    <a:pt x="70" y="74"/>
                    <a:pt x="70" y="74"/>
                  </a:cubicBezTo>
                  <a:cubicBezTo>
                    <a:pt x="73" y="72"/>
                    <a:pt x="73" y="72"/>
                    <a:pt x="73" y="72"/>
                  </a:cubicBezTo>
                  <a:cubicBezTo>
                    <a:pt x="73" y="72"/>
                    <a:pt x="74" y="71"/>
                    <a:pt x="75" y="71"/>
                  </a:cubicBezTo>
                  <a:cubicBezTo>
                    <a:pt x="76" y="71"/>
                    <a:pt x="78" y="70"/>
                    <a:pt x="95" y="70"/>
                  </a:cubicBezTo>
                  <a:cubicBezTo>
                    <a:pt x="109" y="70"/>
                    <a:pt x="127" y="70"/>
                    <a:pt x="140" y="71"/>
                  </a:cubicBezTo>
                  <a:cubicBezTo>
                    <a:pt x="140" y="71"/>
                    <a:pt x="140" y="71"/>
                    <a:pt x="140" y="71"/>
                  </a:cubicBezTo>
                  <a:cubicBezTo>
                    <a:pt x="154" y="78"/>
                    <a:pt x="154" y="78"/>
                    <a:pt x="154" y="78"/>
                  </a:cubicBezTo>
                  <a:cubicBezTo>
                    <a:pt x="165" y="88"/>
                    <a:pt x="165" y="88"/>
                    <a:pt x="165" y="88"/>
                  </a:cubicBezTo>
                  <a:cubicBezTo>
                    <a:pt x="193" y="88"/>
                    <a:pt x="193" y="88"/>
                    <a:pt x="193" y="88"/>
                  </a:cubicBezTo>
                  <a:cubicBezTo>
                    <a:pt x="198" y="90"/>
                    <a:pt x="198" y="90"/>
                    <a:pt x="198" y="90"/>
                  </a:cubicBezTo>
                  <a:cubicBezTo>
                    <a:pt x="206" y="95"/>
                    <a:pt x="206" y="95"/>
                    <a:pt x="206" y="95"/>
                  </a:cubicBezTo>
                  <a:cubicBezTo>
                    <a:pt x="211" y="99"/>
                    <a:pt x="211" y="99"/>
                    <a:pt x="211" y="99"/>
                  </a:cubicBezTo>
                  <a:cubicBezTo>
                    <a:pt x="211" y="107"/>
                    <a:pt x="211" y="107"/>
                    <a:pt x="211" y="107"/>
                  </a:cubicBezTo>
                  <a:cubicBezTo>
                    <a:pt x="220" y="114"/>
                    <a:pt x="220" y="114"/>
                    <a:pt x="220" y="114"/>
                  </a:cubicBezTo>
                  <a:cubicBezTo>
                    <a:pt x="226" y="122"/>
                    <a:pt x="226" y="122"/>
                    <a:pt x="226" y="122"/>
                  </a:cubicBezTo>
                  <a:cubicBezTo>
                    <a:pt x="230" y="125"/>
                    <a:pt x="230" y="125"/>
                    <a:pt x="230" y="125"/>
                  </a:cubicBezTo>
                  <a:cubicBezTo>
                    <a:pt x="230" y="125"/>
                    <a:pt x="230" y="125"/>
                    <a:pt x="230" y="125"/>
                  </a:cubicBezTo>
                  <a:cubicBezTo>
                    <a:pt x="239" y="132"/>
                    <a:pt x="239" y="132"/>
                    <a:pt x="239" y="132"/>
                  </a:cubicBezTo>
                  <a:cubicBezTo>
                    <a:pt x="239" y="144"/>
                    <a:pt x="239" y="144"/>
                    <a:pt x="239" y="144"/>
                  </a:cubicBezTo>
                  <a:cubicBezTo>
                    <a:pt x="254" y="163"/>
                    <a:pt x="254" y="163"/>
                    <a:pt x="254" y="163"/>
                  </a:cubicBezTo>
                  <a:cubicBezTo>
                    <a:pt x="255" y="163"/>
                    <a:pt x="255" y="163"/>
                    <a:pt x="255" y="163"/>
                  </a:cubicBezTo>
                  <a:cubicBezTo>
                    <a:pt x="255" y="163"/>
                    <a:pt x="255" y="163"/>
                    <a:pt x="255" y="163"/>
                  </a:cubicBezTo>
                  <a:cubicBezTo>
                    <a:pt x="255" y="163"/>
                    <a:pt x="255" y="163"/>
                    <a:pt x="255" y="163"/>
                  </a:cubicBezTo>
                  <a:cubicBezTo>
                    <a:pt x="255" y="163"/>
                    <a:pt x="255" y="163"/>
                    <a:pt x="255" y="163"/>
                  </a:cubicBezTo>
                  <a:cubicBezTo>
                    <a:pt x="255" y="164"/>
                    <a:pt x="255" y="164"/>
                    <a:pt x="255" y="164"/>
                  </a:cubicBezTo>
                  <a:cubicBezTo>
                    <a:pt x="271" y="160"/>
                    <a:pt x="271" y="160"/>
                    <a:pt x="271" y="160"/>
                  </a:cubicBezTo>
                  <a:cubicBezTo>
                    <a:pt x="271" y="152"/>
                    <a:pt x="271" y="152"/>
                    <a:pt x="271" y="152"/>
                  </a:cubicBezTo>
                  <a:cubicBezTo>
                    <a:pt x="278" y="141"/>
                    <a:pt x="278" y="141"/>
                    <a:pt x="278" y="141"/>
                  </a:cubicBezTo>
                  <a:cubicBezTo>
                    <a:pt x="298" y="133"/>
                    <a:pt x="298" y="133"/>
                    <a:pt x="298" y="133"/>
                  </a:cubicBezTo>
                  <a:cubicBezTo>
                    <a:pt x="314" y="133"/>
                    <a:pt x="314" y="133"/>
                    <a:pt x="314" y="133"/>
                  </a:cubicBezTo>
                  <a:cubicBezTo>
                    <a:pt x="325" y="125"/>
                    <a:pt x="325" y="125"/>
                    <a:pt x="325" y="125"/>
                  </a:cubicBezTo>
                  <a:cubicBezTo>
                    <a:pt x="325" y="121"/>
                    <a:pt x="325" y="121"/>
                    <a:pt x="325" y="121"/>
                  </a:cubicBezTo>
                  <a:cubicBezTo>
                    <a:pt x="325" y="113"/>
                    <a:pt x="325" y="113"/>
                    <a:pt x="325" y="113"/>
                  </a:cubicBezTo>
                  <a:cubicBezTo>
                    <a:pt x="317" y="113"/>
                    <a:pt x="317" y="113"/>
                    <a:pt x="317" y="113"/>
                  </a:cubicBezTo>
                  <a:cubicBezTo>
                    <a:pt x="317" y="117"/>
                    <a:pt x="317" y="117"/>
                    <a:pt x="317" y="117"/>
                  </a:cubicBezTo>
                  <a:cubicBezTo>
                    <a:pt x="314" y="117"/>
                    <a:pt x="314" y="117"/>
                    <a:pt x="314" y="117"/>
                  </a:cubicBezTo>
                  <a:cubicBezTo>
                    <a:pt x="314" y="113"/>
                    <a:pt x="314" y="113"/>
                    <a:pt x="314" y="113"/>
                  </a:cubicBezTo>
                  <a:cubicBezTo>
                    <a:pt x="317" y="109"/>
                    <a:pt x="317" y="109"/>
                    <a:pt x="317" y="109"/>
                  </a:cubicBezTo>
                  <a:cubicBezTo>
                    <a:pt x="317" y="105"/>
                    <a:pt x="317" y="105"/>
                    <a:pt x="317" y="105"/>
                  </a:cubicBezTo>
                  <a:cubicBezTo>
                    <a:pt x="321" y="102"/>
                    <a:pt x="321" y="102"/>
                    <a:pt x="321" y="102"/>
                  </a:cubicBezTo>
                  <a:cubicBezTo>
                    <a:pt x="321" y="98"/>
                    <a:pt x="321" y="98"/>
                    <a:pt x="321" y="98"/>
                  </a:cubicBezTo>
                  <a:cubicBezTo>
                    <a:pt x="310" y="94"/>
                    <a:pt x="310" y="94"/>
                    <a:pt x="310" y="94"/>
                  </a:cubicBezTo>
                  <a:cubicBezTo>
                    <a:pt x="317" y="94"/>
                    <a:pt x="317" y="94"/>
                    <a:pt x="317" y="94"/>
                  </a:cubicBezTo>
                  <a:cubicBezTo>
                    <a:pt x="321" y="90"/>
                    <a:pt x="321" y="90"/>
                    <a:pt x="321" y="90"/>
                  </a:cubicBezTo>
                  <a:cubicBezTo>
                    <a:pt x="325" y="94"/>
                    <a:pt x="325" y="94"/>
                    <a:pt x="325" y="94"/>
                  </a:cubicBezTo>
                  <a:cubicBezTo>
                    <a:pt x="329" y="98"/>
                    <a:pt x="329" y="98"/>
                    <a:pt x="329" y="98"/>
                  </a:cubicBezTo>
                  <a:cubicBezTo>
                    <a:pt x="337" y="98"/>
                    <a:pt x="337" y="98"/>
                    <a:pt x="337" y="98"/>
                  </a:cubicBezTo>
                  <a:cubicBezTo>
                    <a:pt x="341" y="98"/>
                    <a:pt x="341" y="98"/>
                    <a:pt x="341" y="98"/>
                  </a:cubicBezTo>
                  <a:cubicBezTo>
                    <a:pt x="349" y="86"/>
                    <a:pt x="349" y="86"/>
                    <a:pt x="349" y="86"/>
                  </a:cubicBezTo>
                  <a:cubicBezTo>
                    <a:pt x="353" y="86"/>
                    <a:pt x="353" y="86"/>
                    <a:pt x="353" y="86"/>
                  </a:cubicBezTo>
                  <a:cubicBezTo>
                    <a:pt x="349" y="74"/>
                    <a:pt x="349" y="74"/>
                    <a:pt x="349" y="74"/>
                  </a:cubicBezTo>
                  <a:cubicBezTo>
                    <a:pt x="349" y="70"/>
                    <a:pt x="349" y="70"/>
                    <a:pt x="349" y="70"/>
                  </a:cubicBezTo>
                  <a:cubicBezTo>
                    <a:pt x="341" y="82"/>
                    <a:pt x="341" y="82"/>
                    <a:pt x="341" y="82"/>
                  </a:cubicBezTo>
                  <a:cubicBezTo>
                    <a:pt x="337" y="78"/>
                    <a:pt x="337" y="78"/>
                    <a:pt x="337" y="78"/>
                  </a:cubicBezTo>
                  <a:cubicBezTo>
                    <a:pt x="337" y="70"/>
                    <a:pt x="337" y="70"/>
                    <a:pt x="337" y="70"/>
                  </a:cubicBezTo>
                  <a:cubicBezTo>
                    <a:pt x="317" y="70"/>
                    <a:pt x="317" y="70"/>
                    <a:pt x="317" y="70"/>
                  </a:cubicBezTo>
                  <a:cubicBezTo>
                    <a:pt x="314" y="55"/>
                    <a:pt x="314" y="55"/>
                    <a:pt x="314" y="55"/>
                  </a:cubicBezTo>
                  <a:cubicBezTo>
                    <a:pt x="317" y="55"/>
                    <a:pt x="317" y="55"/>
                    <a:pt x="317" y="55"/>
                  </a:cubicBezTo>
                  <a:cubicBezTo>
                    <a:pt x="317" y="62"/>
                    <a:pt x="317" y="62"/>
                    <a:pt x="317" y="62"/>
                  </a:cubicBezTo>
                  <a:cubicBezTo>
                    <a:pt x="321" y="66"/>
                    <a:pt x="321" y="66"/>
                    <a:pt x="321" y="66"/>
                  </a:cubicBezTo>
                  <a:cubicBezTo>
                    <a:pt x="325" y="66"/>
                    <a:pt x="325" y="66"/>
                    <a:pt x="325" y="66"/>
                  </a:cubicBezTo>
                  <a:cubicBezTo>
                    <a:pt x="333" y="59"/>
                    <a:pt x="333" y="59"/>
                    <a:pt x="333" y="59"/>
                  </a:cubicBezTo>
                  <a:cubicBezTo>
                    <a:pt x="337" y="59"/>
                    <a:pt x="337" y="59"/>
                    <a:pt x="337" y="59"/>
                  </a:cubicBezTo>
                  <a:cubicBezTo>
                    <a:pt x="341" y="59"/>
                    <a:pt x="341" y="59"/>
                    <a:pt x="341" y="59"/>
                  </a:cubicBezTo>
                  <a:cubicBezTo>
                    <a:pt x="346" y="59"/>
                    <a:pt x="346" y="59"/>
                    <a:pt x="346" y="59"/>
                  </a:cubicBezTo>
                  <a:cubicBezTo>
                    <a:pt x="346" y="57"/>
                    <a:pt x="346" y="57"/>
                    <a:pt x="346" y="57"/>
                  </a:cubicBezTo>
                  <a:cubicBezTo>
                    <a:pt x="347" y="57"/>
                    <a:pt x="347" y="57"/>
                    <a:pt x="347" y="57"/>
                  </a:cubicBezTo>
                  <a:cubicBezTo>
                    <a:pt x="345" y="47"/>
                    <a:pt x="345" y="47"/>
                    <a:pt x="345" y="47"/>
                  </a:cubicBezTo>
                  <a:cubicBezTo>
                    <a:pt x="341" y="47"/>
                    <a:pt x="341" y="47"/>
                    <a:pt x="341" y="47"/>
                  </a:cubicBezTo>
                  <a:cubicBezTo>
                    <a:pt x="345" y="35"/>
                    <a:pt x="345" y="35"/>
                    <a:pt x="345" y="35"/>
                  </a:cubicBezTo>
                  <a:cubicBezTo>
                    <a:pt x="345" y="23"/>
                    <a:pt x="345" y="23"/>
                    <a:pt x="345" y="23"/>
                  </a:cubicBezTo>
                  <a:cubicBezTo>
                    <a:pt x="333" y="23"/>
                    <a:pt x="333" y="23"/>
                    <a:pt x="333" y="23"/>
                  </a:cubicBezTo>
                  <a:cubicBezTo>
                    <a:pt x="329" y="23"/>
                    <a:pt x="329" y="23"/>
                    <a:pt x="329" y="23"/>
                  </a:cubicBezTo>
                  <a:cubicBezTo>
                    <a:pt x="321" y="20"/>
                    <a:pt x="321" y="20"/>
                    <a:pt x="321" y="20"/>
                  </a:cubicBezTo>
                  <a:cubicBezTo>
                    <a:pt x="321" y="16"/>
                    <a:pt x="321" y="16"/>
                    <a:pt x="321" y="16"/>
                  </a:cubicBezTo>
                  <a:cubicBezTo>
                    <a:pt x="329" y="16"/>
                    <a:pt x="329" y="16"/>
                    <a:pt x="329" y="16"/>
                  </a:cubicBezTo>
                  <a:cubicBezTo>
                    <a:pt x="333" y="16"/>
                    <a:pt x="333" y="16"/>
                    <a:pt x="333" y="16"/>
                  </a:cubicBezTo>
                  <a:cubicBezTo>
                    <a:pt x="329" y="12"/>
                    <a:pt x="329" y="12"/>
                    <a:pt x="329" y="12"/>
                  </a:cubicBezTo>
                  <a:cubicBezTo>
                    <a:pt x="325" y="12"/>
                    <a:pt x="325" y="12"/>
                    <a:pt x="325" y="12"/>
                  </a:cubicBezTo>
                  <a:cubicBezTo>
                    <a:pt x="325" y="8"/>
                    <a:pt x="325" y="8"/>
                    <a:pt x="325" y="8"/>
                  </a:cubicBezTo>
                  <a:cubicBezTo>
                    <a:pt x="325" y="4"/>
                    <a:pt x="325" y="4"/>
                    <a:pt x="325" y="4"/>
                  </a:cubicBezTo>
                  <a:cubicBezTo>
                    <a:pt x="329" y="0"/>
                    <a:pt x="329" y="0"/>
                    <a:pt x="329" y="0"/>
                  </a:cubicBezTo>
                  <a:cubicBezTo>
                    <a:pt x="106" y="0"/>
                    <a:pt x="106" y="0"/>
                    <a:pt x="106" y="0"/>
                  </a:cubicBezTo>
                  <a:lnTo>
                    <a:pt x="106" y="15"/>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8" name="New York">
              <a:extLst>
                <a:ext uri="{FF2B5EF4-FFF2-40B4-BE49-F238E27FC236}">
                  <a16:creationId xmlns:a16="http://schemas.microsoft.com/office/drawing/2014/main" id="{4D720C27-752A-04D5-548D-E5712D63D8DF}"/>
                </a:ext>
              </a:extLst>
            </p:cNvPr>
            <p:cNvSpPr>
              <a:spLocks noEditPoints="1"/>
            </p:cNvSpPr>
            <p:nvPr/>
          </p:nvSpPr>
          <p:spPr>
            <a:xfrm>
              <a:off x="8948079" y="1783703"/>
              <a:ext cx="1203717" cy="896100"/>
            </a:xfrm>
            <a:custGeom>
              <a:avLst/>
              <a:gdLst>
                <a:gd name="T0" fmla="*/ 269 w 304"/>
                <a:gd name="T1" fmla="*/ 190 h 226"/>
                <a:gd name="T2" fmla="*/ 269 w 304"/>
                <a:gd name="T3" fmla="*/ 135 h 226"/>
                <a:gd name="T4" fmla="*/ 273 w 304"/>
                <a:gd name="T5" fmla="*/ 106 h 226"/>
                <a:gd name="T6" fmla="*/ 269 w 304"/>
                <a:gd name="T7" fmla="*/ 0 h 226"/>
                <a:gd name="T8" fmla="*/ 169 w 304"/>
                <a:gd name="T9" fmla="*/ 19 h 226"/>
                <a:gd name="T10" fmla="*/ 141 w 304"/>
                <a:gd name="T11" fmla="*/ 47 h 226"/>
                <a:gd name="T12" fmla="*/ 149 w 304"/>
                <a:gd name="T13" fmla="*/ 54 h 226"/>
                <a:gd name="T14" fmla="*/ 145 w 304"/>
                <a:gd name="T15" fmla="*/ 62 h 226"/>
                <a:gd name="T16" fmla="*/ 149 w 304"/>
                <a:gd name="T17" fmla="*/ 78 h 226"/>
                <a:gd name="T18" fmla="*/ 118 w 304"/>
                <a:gd name="T19" fmla="*/ 90 h 226"/>
                <a:gd name="T20" fmla="*/ 94 w 304"/>
                <a:gd name="T21" fmla="*/ 93 h 226"/>
                <a:gd name="T22" fmla="*/ 36 w 304"/>
                <a:gd name="T23" fmla="*/ 93 h 226"/>
                <a:gd name="T24" fmla="*/ 32 w 304"/>
                <a:gd name="T25" fmla="*/ 129 h 226"/>
                <a:gd name="T26" fmla="*/ 0 w 304"/>
                <a:gd name="T27" fmla="*/ 148 h 226"/>
                <a:gd name="T28" fmla="*/ 179 w 304"/>
                <a:gd name="T29" fmla="*/ 150 h 226"/>
                <a:gd name="T30" fmla="*/ 179 w 304"/>
                <a:gd name="T31" fmla="*/ 172 h 226"/>
                <a:gd name="T32" fmla="*/ 188 w 304"/>
                <a:gd name="T33" fmla="*/ 178 h 226"/>
                <a:gd name="T34" fmla="*/ 198 w 304"/>
                <a:gd name="T35" fmla="*/ 193 h 226"/>
                <a:gd name="T36" fmla="*/ 214 w 304"/>
                <a:gd name="T37" fmla="*/ 202 h 226"/>
                <a:gd name="T38" fmla="*/ 236 w 304"/>
                <a:gd name="T39" fmla="*/ 219 h 226"/>
                <a:gd name="T40" fmla="*/ 247 w 304"/>
                <a:gd name="T41" fmla="*/ 210 h 226"/>
                <a:gd name="T42" fmla="*/ 239 w 304"/>
                <a:gd name="T43" fmla="*/ 220 h 226"/>
                <a:gd name="T44" fmla="*/ 238 w 304"/>
                <a:gd name="T45" fmla="*/ 222 h 226"/>
                <a:gd name="T46" fmla="*/ 236 w 304"/>
                <a:gd name="T47" fmla="*/ 225 h 226"/>
                <a:gd name="T48" fmla="*/ 239 w 304"/>
                <a:gd name="T49" fmla="*/ 225 h 226"/>
                <a:gd name="T50" fmla="*/ 241 w 304"/>
                <a:gd name="T51" fmla="*/ 223 h 226"/>
                <a:gd name="T52" fmla="*/ 242 w 304"/>
                <a:gd name="T53" fmla="*/ 221 h 226"/>
                <a:gd name="T54" fmla="*/ 299 w 304"/>
                <a:gd name="T55" fmla="*/ 200 h 226"/>
                <a:gd name="T56" fmla="*/ 298 w 304"/>
                <a:gd name="T57" fmla="*/ 200 h 226"/>
                <a:gd name="T58" fmla="*/ 299 w 304"/>
                <a:gd name="T59" fmla="*/ 200 h 226"/>
                <a:gd name="T60" fmla="*/ 302 w 304"/>
                <a:gd name="T61" fmla="*/ 207 h 226"/>
                <a:gd name="T62" fmla="*/ 298 w 304"/>
                <a:gd name="T63" fmla="*/ 209 h 226"/>
                <a:gd name="T64" fmla="*/ 296 w 304"/>
                <a:gd name="T65" fmla="*/ 208 h 226"/>
                <a:gd name="T66" fmla="*/ 294 w 304"/>
                <a:gd name="T67" fmla="*/ 209 h 226"/>
                <a:gd name="T68" fmla="*/ 291 w 304"/>
                <a:gd name="T69" fmla="*/ 209 h 226"/>
                <a:gd name="T70" fmla="*/ 288 w 304"/>
                <a:gd name="T71" fmla="*/ 212 h 226"/>
                <a:gd name="T72" fmla="*/ 284 w 304"/>
                <a:gd name="T73" fmla="*/ 212 h 226"/>
                <a:gd name="T74" fmla="*/ 290 w 304"/>
                <a:gd name="T75" fmla="*/ 207 h 226"/>
                <a:gd name="T76" fmla="*/ 290 w 304"/>
                <a:gd name="T77" fmla="*/ 205 h 226"/>
                <a:gd name="T78" fmla="*/ 284 w 304"/>
                <a:gd name="T79" fmla="*/ 209 h 226"/>
                <a:gd name="T80" fmla="*/ 270 w 304"/>
                <a:gd name="T81" fmla="*/ 211 h 226"/>
                <a:gd name="T82" fmla="*/ 264 w 304"/>
                <a:gd name="T83" fmla="*/ 212 h 226"/>
                <a:gd name="T84" fmla="*/ 259 w 304"/>
                <a:gd name="T85" fmla="*/ 212 h 226"/>
                <a:gd name="T86" fmla="*/ 251 w 304"/>
                <a:gd name="T87" fmla="*/ 216 h 226"/>
                <a:gd name="T88" fmla="*/ 247 w 304"/>
                <a:gd name="T89" fmla="*/ 216 h 226"/>
                <a:gd name="T90" fmla="*/ 244 w 304"/>
                <a:gd name="T91" fmla="*/ 219 h 226"/>
                <a:gd name="T92" fmla="*/ 244 w 304"/>
                <a:gd name="T93" fmla="*/ 221 h 226"/>
                <a:gd name="T94" fmla="*/ 245 w 304"/>
                <a:gd name="T95" fmla="*/ 223 h 226"/>
                <a:gd name="T96" fmla="*/ 250 w 304"/>
                <a:gd name="T97" fmla="*/ 223 h 226"/>
                <a:gd name="T98" fmla="*/ 253 w 304"/>
                <a:gd name="T99" fmla="*/ 222 h 226"/>
                <a:gd name="T100" fmla="*/ 256 w 304"/>
                <a:gd name="T101" fmla="*/ 222 h 226"/>
                <a:gd name="T102" fmla="*/ 259 w 304"/>
                <a:gd name="T103" fmla="*/ 222 h 226"/>
                <a:gd name="T104" fmla="*/ 264 w 304"/>
                <a:gd name="T105" fmla="*/ 221 h 226"/>
                <a:gd name="T106" fmla="*/ 269 w 304"/>
                <a:gd name="T107" fmla="*/ 221 h 226"/>
                <a:gd name="T108" fmla="*/ 273 w 304"/>
                <a:gd name="T109" fmla="*/ 219 h 226"/>
                <a:gd name="T110" fmla="*/ 279 w 304"/>
                <a:gd name="T111" fmla="*/ 218 h 226"/>
                <a:gd name="T112" fmla="*/ 285 w 304"/>
                <a:gd name="T113" fmla="*/ 216 h 226"/>
                <a:gd name="T114" fmla="*/ 288 w 304"/>
                <a:gd name="T115" fmla="*/ 216 h 226"/>
                <a:gd name="T116" fmla="*/ 292 w 304"/>
                <a:gd name="T117" fmla="*/ 214 h 226"/>
                <a:gd name="T118" fmla="*/ 295 w 304"/>
                <a:gd name="T119" fmla="*/ 212 h 226"/>
                <a:gd name="T120" fmla="*/ 298 w 304"/>
                <a:gd name="T121" fmla="*/ 210 h 226"/>
                <a:gd name="T122" fmla="*/ 302 w 304"/>
                <a:gd name="T123" fmla="*/ 209 h 226"/>
                <a:gd name="T124" fmla="*/ 304 w 304"/>
                <a:gd name="T125"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4" h="226">
                  <a:moveTo>
                    <a:pt x="262" y="205"/>
                  </a:moveTo>
                  <a:cubicBezTo>
                    <a:pt x="262" y="195"/>
                    <a:pt x="262" y="195"/>
                    <a:pt x="262" y="195"/>
                  </a:cubicBezTo>
                  <a:cubicBezTo>
                    <a:pt x="269" y="190"/>
                    <a:pt x="269" y="190"/>
                    <a:pt x="269" y="190"/>
                  </a:cubicBezTo>
                  <a:cubicBezTo>
                    <a:pt x="269" y="189"/>
                    <a:pt x="269" y="189"/>
                    <a:pt x="269" y="189"/>
                  </a:cubicBezTo>
                  <a:cubicBezTo>
                    <a:pt x="269" y="186"/>
                    <a:pt x="270" y="172"/>
                    <a:pt x="270" y="158"/>
                  </a:cubicBezTo>
                  <a:cubicBezTo>
                    <a:pt x="270" y="147"/>
                    <a:pt x="270" y="137"/>
                    <a:pt x="269" y="135"/>
                  </a:cubicBezTo>
                  <a:cubicBezTo>
                    <a:pt x="268" y="135"/>
                    <a:pt x="267" y="132"/>
                    <a:pt x="272" y="112"/>
                  </a:cubicBezTo>
                  <a:cubicBezTo>
                    <a:pt x="273" y="108"/>
                    <a:pt x="273" y="108"/>
                    <a:pt x="273" y="108"/>
                  </a:cubicBezTo>
                  <a:cubicBezTo>
                    <a:pt x="273" y="106"/>
                    <a:pt x="273" y="106"/>
                    <a:pt x="273" y="106"/>
                  </a:cubicBezTo>
                  <a:cubicBezTo>
                    <a:pt x="274" y="102"/>
                    <a:pt x="275" y="98"/>
                    <a:pt x="276" y="96"/>
                  </a:cubicBezTo>
                  <a:cubicBezTo>
                    <a:pt x="269" y="85"/>
                    <a:pt x="269" y="85"/>
                    <a:pt x="269" y="85"/>
                  </a:cubicBezTo>
                  <a:cubicBezTo>
                    <a:pt x="269" y="0"/>
                    <a:pt x="269" y="0"/>
                    <a:pt x="269" y="0"/>
                  </a:cubicBezTo>
                  <a:cubicBezTo>
                    <a:pt x="268" y="0"/>
                    <a:pt x="268" y="0"/>
                    <a:pt x="268" y="0"/>
                  </a:cubicBezTo>
                  <a:cubicBezTo>
                    <a:pt x="192" y="0"/>
                    <a:pt x="192" y="0"/>
                    <a:pt x="192" y="0"/>
                  </a:cubicBezTo>
                  <a:cubicBezTo>
                    <a:pt x="169" y="19"/>
                    <a:pt x="169" y="19"/>
                    <a:pt x="169" y="19"/>
                  </a:cubicBezTo>
                  <a:cubicBezTo>
                    <a:pt x="161" y="35"/>
                    <a:pt x="161" y="35"/>
                    <a:pt x="161" y="35"/>
                  </a:cubicBezTo>
                  <a:cubicBezTo>
                    <a:pt x="145" y="43"/>
                    <a:pt x="145" y="43"/>
                    <a:pt x="145" y="43"/>
                  </a:cubicBezTo>
                  <a:cubicBezTo>
                    <a:pt x="141" y="47"/>
                    <a:pt x="141" y="47"/>
                    <a:pt x="141" y="47"/>
                  </a:cubicBezTo>
                  <a:cubicBezTo>
                    <a:pt x="145" y="50"/>
                    <a:pt x="145" y="50"/>
                    <a:pt x="145" y="50"/>
                  </a:cubicBezTo>
                  <a:cubicBezTo>
                    <a:pt x="149" y="50"/>
                    <a:pt x="149" y="50"/>
                    <a:pt x="149" y="50"/>
                  </a:cubicBezTo>
                  <a:cubicBezTo>
                    <a:pt x="149" y="54"/>
                    <a:pt x="149" y="54"/>
                    <a:pt x="149" y="54"/>
                  </a:cubicBezTo>
                  <a:cubicBezTo>
                    <a:pt x="149" y="58"/>
                    <a:pt x="149" y="58"/>
                    <a:pt x="149" y="58"/>
                  </a:cubicBezTo>
                  <a:cubicBezTo>
                    <a:pt x="145" y="58"/>
                    <a:pt x="145" y="58"/>
                    <a:pt x="145" y="58"/>
                  </a:cubicBezTo>
                  <a:cubicBezTo>
                    <a:pt x="145" y="62"/>
                    <a:pt x="145" y="62"/>
                    <a:pt x="145" y="62"/>
                  </a:cubicBezTo>
                  <a:cubicBezTo>
                    <a:pt x="149" y="66"/>
                    <a:pt x="149" y="66"/>
                    <a:pt x="149" y="66"/>
                  </a:cubicBezTo>
                  <a:cubicBezTo>
                    <a:pt x="149" y="70"/>
                    <a:pt x="149" y="70"/>
                    <a:pt x="149" y="70"/>
                  </a:cubicBezTo>
                  <a:cubicBezTo>
                    <a:pt x="149" y="78"/>
                    <a:pt x="149" y="78"/>
                    <a:pt x="149" y="78"/>
                  </a:cubicBezTo>
                  <a:cubicBezTo>
                    <a:pt x="137" y="78"/>
                    <a:pt x="137" y="78"/>
                    <a:pt x="137" y="78"/>
                  </a:cubicBezTo>
                  <a:cubicBezTo>
                    <a:pt x="126" y="90"/>
                    <a:pt x="126" y="90"/>
                    <a:pt x="126" y="90"/>
                  </a:cubicBezTo>
                  <a:cubicBezTo>
                    <a:pt x="118" y="90"/>
                    <a:pt x="118" y="90"/>
                    <a:pt x="118" y="90"/>
                  </a:cubicBezTo>
                  <a:cubicBezTo>
                    <a:pt x="106" y="90"/>
                    <a:pt x="106" y="90"/>
                    <a:pt x="106" y="90"/>
                  </a:cubicBezTo>
                  <a:cubicBezTo>
                    <a:pt x="102" y="90"/>
                    <a:pt x="102" y="90"/>
                    <a:pt x="102" y="90"/>
                  </a:cubicBezTo>
                  <a:cubicBezTo>
                    <a:pt x="94" y="93"/>
                    <a:pt x="94" y="93"/>
                    <a:pt x="94" y="93"/>
                  </a:cubicBezTo>
                  <a:cubicBezTo>
                    <a:pt x="91" y="90"/>
                    <a:pt x="91" y="90"/>
                    <a:pt x="91" y="90"/>
                  </a:cubicBezTo>
                  <a:cubicBezTo>
                    <a:pt x="75" y="86"/>
                    <a:pt x="75" y="86"/>
                    <a:pt x="75" y="86"/>
                  </a:cubicBezTo>
                  <a:cubicBezTo>
                    <a:pt x="36" y="93"/>
                    <a:pt x="36" y="93"/>
                    <a:pt x="36" y="93"/>
                  </a:cubicBezTo>
                  <a:cubicBezTo>
                    <a:pt x="44" y="117"/>
                    <a:pt x="44" y="117"/>
                    <a:pt x="44" y="117"/>
                  </a:cubicBezTo>
                  <a:cubicBezTo>
                    <a:pt x="36" y="121"/>
                    <a:pt x="36" y="121"/>
                    <a:pt x="36" y="121"/>
                  </a:cubicBezTo>
                  <a:cubicBezTo>
                    <a:pt x="32" y="129"/>
                    <a:pt x="32" y="129"/>
                    <a:pt x="32" y="129"/>
                  </a:cubicBezTo>
                  <a:cubicBezTo>
                    <a:pt x="28" y="129"/>
                    <a:pt x="28" y="129"/>
                    <a:pt x="28" y="129"/>
                  </a:cubicBezTo>
                  <a:cubicBezTo>
                    <a:pt x="1" y="148"/>
                    <a:pt x="1" y="148"/>
                    <a:pt x="1" y="148"/>
                  </a:cubicBezTo>
                  <a:cubicBezTo>
                    <a:pt x="0" y="148"/>
                    <a:pt x="0" y="148"/>
                    <a:pt x="0" y="148"/>
                  </a:cubicBezTo>
                  <a:cubicBezTo>
                    <a:pt x="0" y="149"/>
                    <a:pt x="0" y="149"/>
                    <a:pt x="0" y="149"/>
                  </a:cubicBezTo>
                  <a:cubicBezTo>
                    <a:pt x="1" y="150"/>
                    <a:pt x="1" y="150"/>
                    <a:pt x="1" y="150"/>
                  </a:cubicBezTo>
                  <a:cubicBezTo>
                    <a:pt x="179" y="150"/>
                    <a:pt x="179" y="150"/>
                    <a:pt x="179" y="150"/>
                  </a:cubicBezTo>
                  <a:cubicBezTo>
                    <a:pt x="179" y="151"/>
                    <a:pt x="180" y="156"/>
                    <a:pt x="180" y="164"/>
                  </a:cubicBezTo>
                  <a:cubicBezTo>
                    <a:pt x="180" y="166"/>
                    <a:pt x="180" y="168"/>
                    <a:pt x="181" y="169"/>
                  </a:cubicBezTo>
                  <a:cubicBezTo>
                    <a:pt x="179" y="172"/>
                    <a:pt x="179" y="172"/>
                    <a:pt x="179" y="172"/>
                  </a:cubicBezTo>
                  <a:cubicBezTo>
                    <a:pt x="183" y="169"/>
                    <a:pt x="183" y="169"/>
                    <a:pt x="183" y="169"/>
                  </a:cubicBezTo>
                  <a:cubicBezTo>
                    <a:pt x="183" y="169"/>
                    <a:pt x="183" y="169"/>
                    <a:pt x="184" y="169"/>
                  </a:cubicBezTo>
                  <a:cubicBezTo>
                    <a:pt x="188" y="178"/>
                    <a:pt x="188" y="178"/>
                    <a:pt x="188" y="178"/>
                  </a:cubicBezTo>
                  <a:cubicBezTo>
                    <a:pt x="190" y="185"/>
                    <a:pt x="190" y="185"/>
                    <a:pt x="190" y="185"/>
                  </a:cubicBezTo>
                  <a:cubicBezTo>
                    <a:pt x="197" y="193"/>
                    <a:pt x="197" y="193"/>
                    <a:pt x="197" y="193"/>
                  </a:cubicBezTo>
                  <a:cubicBezTo>
                    <a:pt x="198" y="193"/>
                    <a:pt x="198" y="193"/>
                    <a:pt x="198" y="193"/>
                  </a:cubicBezTo>
                  <a:cubicBezTo>
                    <a:pt x="199" y="193"/>
                    <a:pt x="199" y="193"/>
                    <a:pt x="199" y="193"/>
                  </a:cubicBezTo>
                  <a:cubicBezTo>
                    <a:pt x="203" y="193"/>
                    <a:pt x="203" y="193"/>
                    <a:pt x="203" y="193"/>
                  </a:cubicBezTo>
                  <a:cubicBezTo>
                    <a:pt x="214" y="202"/>
                    <a:pt x="214" y="202"/>
                    <a:pt x="214" y="202"/>
                  </a:cubicBezTo>
                  <a:cubicBezTo>
                    <a:pt x="224" y="211"/>
                    <a:pt x="224" y="211"/>
                    <a:pt x="224" y="211"/>
                  </a:cubicBezTo>
                  <a:cubicBezTo>
                    <a:pt x="230" y="211"/>
                    <a:pt x="230" y="211"/>
                    <a:pt x="230" y="211"/>
                  </a:cubicBezTo>
                  <a:cubicBezTo>
                    <a:pt x="236" y="219"/>
                    <a:pt x="236" y="219"/>
                    <a:pt x="236" y="219"/>
                  </a:cubicBezTo>
                  <a:cubicBezTo>
                    <a:pt x="239" y="214"/>
                    <a:pt x="239" y="214"/>
                    <a:pt x="239" y="214"/>
                  </a:cubicBezTo>
                  <a:cubicBezTo>
                    <a:pt x="243" y="214"/>
                    <a:pt x="243" y="214"/>
                    <a:pt x="243" y="214"/>
                  </a:cubicBezTo>
                  <a:cubicBezTo>
                    <a:pt x="247" y="210"/>
                    <a:pt x="247" y="210"/>
                    <a:pt x="247" y="210"/>
                  </a:cubicBezTo>
                  <a:cubicBezTo>
                    <a:pt x="262" y="205"/>
                    <a:pt x="262" y="205"/>
                    <a:pt x="262" y="205"/>
                  </a:cubicBezTo>
                  <a:close/>
                  <a:moveTo>
                    <a:pt x="240" y="221"/>
                  </a:moveTo>
                  <a:cubicBezTo>
                    <a:pt x="239" y="220"/>
                    <a:pt x="239" y="220"/>
                    <a:pt x="239" y="220"/>
                  </a:cubicBezTo>
                  <a:cubicBezTo>
                    <a:pt x="238" y="221"/>
                    <a:pt x="238" y="221"/>
                    <a:pt x="238" y="221"/>
                  </a:cubicBezTo>
                  <a:cubicBezTo>
                    <a:pt x="238" y="222"/>
                    <a:pt x="238" y="222"/>
                    <a:pt x="238" y="222"/>
                  </a:cubicBezTo>
                  <a:cubicBezTo>
                    <a:pt x="238" y="222"/>
                    <a:pt x="238" y="222"/>
                    <a:pt x="238" y="222"/>
                  </a:cubicBezTo>
                  <a:cubicBezTo>
                    <a:pt x="237" y="223"/>
                    <a:pt x="237" y="223"/>
                    <a:pt x="237" y="223"/>
                  </a:cubicBezTo>
                  <a:cubicBezTo>
                    <a:pt x="237" y="224"/>
                    <a:pt x="237" y="224"/>
                    <a:pt x="237" y="224"/>
                  </a:cubicBezTo>
                  <a:cubicBezTo>
                    <a:pt x="236" y="225"/>
                    <a:pt x="236" y="225"/>
                    <a:pt x="236" y="225"/>
                  </a:cubicBezTo>
                  <a:cubicBezTo>
                    <a:pt x="236" y="226"/>
                    <a:pt x="236" y="226"/>
                    <a:pt x="236" y="226"/>
                  </a:cubicBezTo>
                  <a:cubicBezTo>
                    <a:pt x="238" y="226"/>
                    <a:pt x="238" y="226"/>
                    <a:pt x="238" y="226"/>
                  </a:cubicBezTo>
                  <a:cubicBezTo>
                    <a:pt x="239" y="225"/>
                    <a:pt x="239" y="225"/>
                    <a:pt x="239" y="225"/>
                  </a:cubicBezTo>
                  <a:cubicBezTo>
                    <a:pt x="240" y="225"/>
                    <a:pt x="240" y="225"/>
                    <a:pt x="240" y="225"/>
                  </a:cubicBezTo>
                  <a:cubicBezTo>
                    <a:pt x="240" y="224"/>
                    <a:pt x="240" y="224"/>
                    <a:pt x="240" y="224"/>
                  </a:cubicBezTo>
                  <a:cubicBezTo>
                    <a:pt x="241" y="223"/>
                    <a:pt x="241" y="223"/>
                    <a:pt x="241" y="223"/>
                  </a:cubicBezTo>
                  <a:cubicBezTo>
                    <a:pt x="242" y="223"/>
                    <a:pt x="242" y="223"/>
                    <a:pt x="242" y="223"/>
                  </a:cubicBezTo>
                  <a:cubicBezTo>
                    <a:pt x="242" y="222"/>
                    <a:pt x="242" y="222"/>
                    <a:pt x="242" y="222"/>
                  </a:cubicBezTo>
                  <a:cubicBezTo>
                    <a:pt x="242" y="221"/>
                    <a:pt x="242" y="221"/>
                    <a:pt x="242" y="221"/>
                  </a:cubicBezTo>
                  <a:cubicBezTo>
                    <a:pt x="241" y="221"/>
                    <a:pt x="241" y="221"/>
                    <a:pt x="241" y="221"/>
                  </a:cubicBezTo>
                  <a:lnTo>
                    <a:pt x="240" y="221"/>
                  </a:lnTo>
                  <a:close/>
                  <a:moveTo>
                    <a:pt x="299" y="200"/>
                  </a:moveTo>
                  <a:cubicBezTo>
                    <a:pt x="300" y="199"/>
                    <a:pt x="300" y="199"/>
                    <a:pt x="300" y="199"/>
                  </a:cubicBezTo>
                  <a:cubicBezTo>
                    <a:pt x="298" y="199"/>
                    <a:pt x="298" y="199"/>
                    <a:pt x="298" y="199"/>
                  </a:cubicBezTo>
                  <a:cubicBezTo>
                    <a:pt x="298" y="200"/>
                    <a:pt x="298" y="200"/>
                    <a:pt x="298" y="200"/>
                  </a:cubicBezTo>
                  <a:cubicBezTo>
                    <a:pt x="298" y="201"/>
                    <a:pt x="298" y="201"/>
                    <a:pt x="298" y="201"/>
                  </a:cubicBezTo>
                  <a:cubicBezTo>
                    <a:pt x="299" y="201"/>
                    <a:pt x="299" y="201"/>
                    <a:pt x="299" y="201"/>
                  </a:cubicBezTo>
                  <a:lnTo>
                    <a:pt x="299" y="200"/>
                  </a:lnTo>
                  <a:close/>
                  <a:moveTo>
                    <a:pt x="303" y="207"/>
                  </a:moveTo>
                  <a:cubicBezTo>
                    <a:pt x="302" y="207"/>
                    <a:pt x="302" y="207"/>
                    <a:pt x="302" y="207"/>
                  </a:cubicBezTo>
                  <a:cubicBezTo>
                    <a:pt x="302" y="207"/>
                    <a:pt x="302" y="207"/>
                    <a:pt x="302" y="207"/>
                  </a:cubicBezTo>
                  <a:cubicBezTo>
                    <a:pt x="301" y="208"/>
                    <a:pt x="301" y="208"/>
                    <a:pt x="301" y="208"/>
                  </a:cubicBezTo>
                  <a:cubicBezTo>
                    <a:pt x="300" y="208"/>
                    <a:pt x="300" y="208"/>
                    <a:pt x="300" y="208"/>
                  </a:cubicBezTo>
                  <a:cubicBezTo>
                    <a:pt x="298" y="209"/>
                    <a:pt x="298" y="209"/>
                    <a:pt x="298" y="209"/>
                  </a:cubicBezTo>
                  <a:cubicBezTo>
                    <a:pt x="297" y="209"/>
                    <a:pt x="297" y="209"/>
                    <a:pt x="297" y="209"/>
                  </a:cubicBezTo>
                  <a:cubicBezTo>
                    <a:pt x="297" y="208"/>
                    <a:pt x="297" y="208"/>
                    <a:pt x="297" y="208"/>
                  </a:cubicBezTo>
                  <a:cubicBezTo>
                    <a:pt x="296" y="208"/>
                    <a:pt x="296" y="208"/>
                    <a:pt x="296" y="208"/>
                  </a:cubicBezTo>
                  <a:cubicBezTo>
                    <a:pt x="296" y="208"/>
                    <a:pt x="296" y="208"/>
                    <a:pt x="296" y="208"/>
                  </a:cubicBezTo>
                  <a:cubicBezTo>
                    <a:pt x="296" y="209"/>
                    <a:pt x="295" y="208"/>
                    <a:pt x="295" y="208"/>
                  </a:cubicBezTo>
                  <a:cubicBezTo>
                    <a:pt x="294" y="209"/>
                    <a:pt x="294" y="209"/>
                    <a:pt x="294" y="209"/>
                  </a:cubicBezTo>
                  <a:cubicBezTo>
                    <a:pt x="293" y="209"/>
                    <a:pt x="293" y="209"/>
                    <a:pt x="293" y="209"/>
                  </a:cubicBezTo>
                  <a:cubicBezTo>
                    <a:pt x="292" y="209"/>
                    <a:pt x="292" y="209"/>
                    <a:pt x="292" y="209"/>
                  </a:cubicBezTo>
                  <a:cubicBezTo>
                    <a:pt x="291" y="209"/>
                    <a:pt x="291" y="209"/>
                    <a:pt x="291" y="209"/>
                  </a:cubicBezTo>
                  <a:cubicBezTo>
                    <a:pt x="291" y="209"/>
                    <a:pt x="291" y="209"/>
                    <a:pt x="291" y="209"/>
                  </a:cubicBezTo>
                  <a:cubicBezTo>
                    <a:pt x="291" y="209"/>
                    <a:pt x="291" y="209"/>
                    <a:pt x="290" y="210"/>
                  </a:cubicBezTo>
                  <a:cubicBezTo>
                    <a:pt x="289" y="211"/>
                    <a:pt x="288" y="212"/>
                    <a:pt x="288" y="212"/>
                  </a:cubicBezTo>
                  <a:cubicBezTo>
                    <a:pt x="286" y="213"/>
                    <a:pt x="288" y="214"/>
                    <a:pt x="288" y="214"/>
                  </a:cubicBezTo>
                  <a:cubicBezTo>
                    <a:pt x="287" y="215"/>
                    <a:pt x="286" y="213"/>
                    <a:pt x="286" y="213"/>
                  </a:cubicBezTo>
                  <a:cubicBezTo>
                    <a:pt x="284" y="212"/>
                    <a:pt x="284" y="212"/>
                    <a:pt x="284" y="212"/>
                  </a:cubicBezTo>
                  <a:cubicBezTo>
                    <a:pt x="283" y="212"/>
                    <a:pt x="284" y="212"/>
                    <a:pt x="284" y="212"/>
                  </a:cubicBezTo>
                  <a:cubicBezTo>
                    <a:pt x="287" y="209"/>
                    <a:pt x="287" y="209"/>
                    <a:pt x="287" y="209"/>
                  </a:cubicBezTo>
                  <a:cubicBezTo>
                    <a:pt x="288" y="209"/>
                    <a:pt x="290" y="207"/>
                    <a:pt x="290" y="207"/>
                  </a:cubicBezTo>
                  <a:cubicBezTo>
                    <a:pt x="290" y="206"/>
                    <a:pt x="293" y="205"/>
                    <a:pt x="293" y="205"/>
                  </a:cubicBezTo>
                  <a:cubicBezTo>
                    <a:pt x="294" y="205"/>
                    <a:pt x="292" y="204"/>
                    <a:pt x="292" y="204"/>
                  </a:cubicBezTo>
                  <a:cubicBezTo>
                    <a:pt x="292" y="205"/>
                    <a:pt x="290" y="205"/>
                    <a:pt x="290" y="205"/>
                  </a:cubicBezTo>
                  <a:cubicBezTo>
                    <a:pt x="288" y="207"/>
                    <a:pt x="288" y="207"/>
                    <a:pt x="288" y="207"/>
                  </a:cubicBezTo>
                  <a:cubicBezTo>
                    <a:pt x="287" y="207"/>
                    <a:pt x="286" y="208"/>
                    <a:pt x="286" y="208"/>
                  </a:cubicBezTo>
                  <a:cubicBezTo>
                    <a:pt x="284" y="209"/>
                    <a:pt x="284" y="209"/>
                    <a:pt x="284" y="209"/>
                  </a:cubicBezTo>
                  <a:cubicBezTo>
                    <a:pt x="283" y="210"/>
                    <a:pt x="282" y="210"/>
                    <a:pt x="282" y="210"/>
                  </a:cubicBezTo>
                  <a:cubicBezTo>
                    <a:pt x="281" y="210"/>
                    <a:pt x="277" y="210"/>
                    <a:pt x="277" y="210"/>
                  </a:cubicBezTo>
                  <a:cubicBezTo>
                    <a:pt x="275" y="211"/>
                    <a:pt x="270" y="211"/>
                    <a:pt x="270" y="211"/>
                  </a:cubicBezTo>
                  <a:cubicBezTo>
                    <a:pt x="269" y="210"/>
                    <a:pt x="268" y="211"/>
                    <a:pt x="268" y="211"/>
                  </a:cubicBezTo>
                  <a:cubicBezTo>
                    <a:pt x="268" y="212"/>
                    <a:pt x="265" y="213"/>
                    <a:pt x="265" y="213"/>
                  </a:cubicBezTo>
                  <a:cubicBezTo>
                    <a:pt x="265" y="212"/>
                    <a:pt x="264" y="212"/>
                    <a:pt x="264" y="212"/>
                  </a:cubicBezTo>
                  <a:cubicBezTo>
                    <a:pt x="261" y="212"/>
                    <a:pt x="261" y="212"/>
                    <a:pt x="261" y="212"/>
                  </a:cubicBezTo>
                  <a:cubicBezTo>
                    <a:pt x="260" y="212"/>
                    <a:pt x="260" y="212"/>
                    <a:pt x="260" y="212"/>
                  </a:cubicBezTo>
                  <a:cubicBezTo>
                    <a:pt x="259" y="212"/>
                    <a:pt x="259" y="212"/>
                    <a:pt x="259" y="212"/>
                  </a:cubicBezTo>
                  <a:cubicBezTo>
                    <a:pt x="259" y="213"/>
                    <a:pt x="258" y="213"/>
                    <a:pt x="258" y="213"/>
                  </a:cubicBezTo>
                  <a:cubicBezTo>
                    <a:pt x="256" y="212"/>
                    <a:pt x="256" y="213"/>
                    <a:pt x="255" y="213"/>
                  </a:cubicBezTo>
                  <a:cubicBezTo>
                    <a:pt x="254" y="213"/>
                    <a:pt x="252" y="216"/>
                    <a:pt x="251" y="216"/>
                  </a:cubicBezTo>
                  <a:cubicBezTo>
                    <a:pt x="251" y="215"/>
                    <a:pt x="246" y="217"/>
                    <a:pt x="246" y="217"/>
                  </a:cubicBezTo>
                  <a:cubicBezTo>
                    <a:pt x="246" y="217"/>
                    <a:pt x="246" y="217"/>
                    <a:pt x="246" y="217"/>
                  </a:cubicBezTo>
                  <a:cubicBezTo>
                    <a:pt x="247" y="216"/>
                    <a:pt x="247" y="216"/>
                    <a:pt x="247" y="216"/>
                  </a:cubicBezTo>
                  <a:cubicBezTo>
                    <a:pt x="246" y="216"/>
                    <a:pt x="246" y="216"/>
                    <a:pt x="246" y="216"/>
                  </a:cubicBezTo>
                  <a:cubicBezTo>
                    <a:pt x="244" y="218"/>
                    <a:pt x="244" y="218"/>
                    <a:pt x="244" y="218"/>
                  </a:cubicBezTo>
                  <a:cubicBezTo>
                    <a:pt x="244" y="219"/>
                    <a:pt x="244" y="219"/>
                    <a:pt x="244" y="219"/>
                  </a:cubicBezTo>
                  <a:cubicBezTo>
                    <a:pt x="244" y="220"/>
                    <a:pt x="244" y="220"/>
                    <a:pt x="244" y="220"/>
                  </a:cubicBezTo>
                  <a:cubicBezTo>
                    <a:pt x="244" y="220"/>
                    <a:pt x="244" y="220"/>
                    <a:pt x="244" y="220"/>
                  </a:cubicBezTo>
                  <a:cubicBezTo>
                    <a:pt x="244" y="221"/>
                    <a:pt x="244" y="221"/>
                    <a:pt x="244" y="221"/>
                  </a:cubicBezTo>
                  <a:cubicBezTo>
                    <a:pt x="244" y="222"/>
                    <a:pt x="244" y="222"/>
                    <a:pt x="244" y="222"/>
                  </a:cubicBezTo>
                  <a:cubicBezTo>
                    <a:pt x="244" y="223"/>
                    <a:pt x="244" y="223"/>
                    <a:pt x="244" y="223"/>
                  </a:cubicBezTo>
                  <a:cubicBezTo>
                    <a:pt x="245" y="223"/>
                    <a:pt x="245" y="223"/>
                    <a:pt x="245" y="223"/>
                  </a:cubicBezTo>
                  <a:cubicBezTo>
                    <a:pt x="247" y="223"/>
                    <a:pt x="247" y="223"/>
                    <a:pt x="247" y="223"/>
                  </a:cubicBezTo>
                  <a:cubicBezTo>
                    <a:pt x="248" y="223"/>
                    <a:pt x="248" y="223"/>
                    <a:pt x="248" y="223"/>
                  </a:cubicBezTo>
                  <a:cubicBezTo>
                    <a:pt x="250" y="223"/>
                    <a:pt x="250" y="223"/>
                    <a:pt x="250" y="223"/>
                  </a:cubicBezTo>
                  <a:cubicBezTo>
                    <a:pt x="251" y="223"/>
                    <a:pt x="251" y="223"/>
                    <a:pt x="251" y="223"/>
                  </a:cubicBezTo>
                  <a:cubicBezTo>
                    <a:pt x="252" y="222"/>
                    <a:pt x="252" y="222"/>
                    <a:pt x="252" y="222"/>
                  </a:cubicBezTo>
                  <a:cubicBezTo>
                    <a:pt x="253" y="222"/>
                    <a:pt x="253" y="222"/>
                    <a:pt x="253" y="222"/>
                  </a:cubicBezTo>
                  <a:cubicBezTo>
                    <a:pt x="254" y="222"/>
                    <a:pt x="254" y="222"/>
                    <a:pt x="254" y="222"/>
                  </a:cubicBezTo>
                  <a:cubicBezTo>
                    <a:pt x="255" y="222"/>
                    <a:pt x="255" y="222"/>
                    <a:pt x="255" y="222"/>
                  </a:cubicBezTo>
                  <a:cubicBezTo>
                    <a:pt x="256" y="222"/>
                    <a:pt x="256" y="222"/>
                    <a:pt x="256" y="222"/>
                  </a:cubicBezTo>
                  <a:cubicBezTo>
                    <a:pt x="258" y="222"/>
                    <a:pt x="258" y="222"/>
                    <a:pt x="258" y="222"/>
                  </a:cubicBezTo>
                  <a:cubicBezTo>
                    <a:pt x="258" y="222"/>
                    <a:pt x="258" y="222"/>
                    <a:pt x="258" y="222"/>
                  </a:cubicBezTo>
                  <a:cubicBezTo>
                    <a:pt x="259" y="222"/>
                    <a:pt x="259" y="222"/>
                    <a:pt x="259" y="222"/>
                  </a:cubicBezTo>
                  <a:cubicBezTo>
                    <a:pt x="260" y="221"/>
                    <a:pt x="260" y="221"/>
                    <a:pt x="260" y="221"/>
                  </a:cubicBezTo>
                  <a:cubicBezTo>
                    <a:pt x="262" y="221"/>
                    <a:pt x="262" y="221"/>
                    <a:pt x="262" y="221"/>
                  </a:cubicBezTo>
                  <a:cubicBezTo>
                    <a:pt x="264" y="221"/>
                    <a:pt x="264" y="221"/>
                    <a:pt x="264" y="221"/>
                  </a:cubicBezTo>
                  <a:cubicBezTo>
                    <a:pt x="265" y="221"/>
                    <a:pt x="265" y="221"/>
                    <a:pt x="265" y="221"/>
                  </a:cubicBezTo>
                  <a:cubicBezTo>
                    <a:pt x="267" y="221"/>
                    <a:pt x="267" y="221"/>
                    <a:pt x="267" y="221"/>
                  </a:cubicBezTo>
                  <a:cubicBezTo>
                    <a:pt x="269" y="221"/>
                    <a:pt x="269" y="221"/>
                    <a:pt x="269" y="221"/>
                  </a:cubicBezTo>
                  <a:cubicBezTo>
                    <a:pt x="271" y="220"/>
                    <a:pt x="271" y="220"/>
                    <a:pt x="271" y="220"/>
                  </a:cubicBezTo>
                  <a:cubicBezTo>
                    <a:pt x="272" y="220"/>
                    <a:pt x="272" y="220"/>
                    <a:pt x="272" y="220"/>
                  </a:cubicBezTo>
                  <a:cubicBezTo>
                    <a:pt x="273" y="219"/>
                    <a:pt x="273" y="219"/>
                    <a:pt x="273" y="219"/>
                  </a:cubicBezTo>
                  <a:cubicBezTo>
                    <a:pt x="276" y="219"/>
                    <a:pt x="276" y="219"/>
                    <a:pt x="276" y="219"/>
                  </a:cubicBezTo>
                  <a:cubicBezTo>
                    <a:pt x="277" y="219"/>
                    <a:pt x="277" y="219"/>
                    <a:pt x="277" y="219"/>
                  </a:cubicBezTo>
                  <a:cubicBezTo>
                    <a:pt x="279" y="218"/>
                    <a:pt x="279" y="218"/>
                    <a:pt x="279" y="218"/>
                  </a:cubicBezTo>
                  <a:cubicBezTo>
                    <a:pt x="281" y="218"/>
                    <a:pt x="281" y="218"/>
                    <a:pt x="281" y="218"/>
                  </a:cubicBezTo>
                  <a:cubicBezTo>
                    <a:pt x="282" y="217"/>
                    <a:pt x="282" y="217"/>
                    <a:pt x="282" y="217"/>
                  </a:cubicBezTo>
                  <a:cubicBezTo>
                    <a:pt x="285" y="216"/>
                    <a:pt x="285" y="216"/>
                    <a:pt x="285" y="216"/>
                  </a:cubicBezTo>
                  <a:cubicBezTo>
                    <a:pt x="285" y="216"/>
                    <a:pt x="285" y="216"/>
                    <a:pt x="285" y="216"/>
                  </a:cubicBezTo>
                  <a:cubicBezTo>
                    <a:pt x="286" y="216"/>
                    <a:pt x="286" y="216"/>
                    <a:pt x="286" y="216"/>
                  </a:cubicBezTo>
                  <a:cubicBezTo>
                    <a:pt x="288" y="216"/>
                    <a:pt x="288" y="216"/>
                    <a:pt x="288" y="216"/>
                  </a:cubicBezTo>
                  <a:cubicBezTo>
                    <a:pt x="290" y="215"/>
                    <a:pt x="290" y="215"/>
                    <a:pt x="290" y="215"/>
                  </a:cubicBezTo>
                  <a:cubicBezTo>
                    <a:pt x="291" y="214"/>
                    <a:pt x="291" y="214"/>
                    <a:pt x="291" y="214"/>
                  </a:cubicBezTo>
                  <a:cubicBezTo>
                    <a:pt x="292" y="214"/>
                    <a:pt x="292" y="214"/>
                    <a:pt x="292" y="214"/>
                  </a:cubicBezTo>
                  <a:cubicBezTo>
                    <a:pt x="293" y="213"/>
                    <a:pt x="293" y="213"/>
                    <a:pt x="293" y="213"/>
                  </a:cubicBezTo>
                  <a:cubicBezTo>
                    <a:pt x="294" y="213"/>
                    <a:pt x="294" y="213"/>
                    <a:pt x="294" y="213"/>
                  </a:cubicBezTo>
                  <a:cubicBezTo>
                    <a:pt x="295" y="212"/>
                    <a:pt x="295" y="212"/>
                    <a:pt x="295" y="212"/>
                  </a:cubicBezTo>
                  <a:cubicBezTo>
                    <a:pt x="296" y="211"/>
                    <a:pt x="296" y="211"/>
                    <a:pt x="296" y="211"/>
                  </a:cubicBezTo>
                  <a:cubicBezTo>
                    <a:pt x="297" y="211"/>
                    <a:pt x="297" y="211"/>
                    <a:pt x="297" y="211"/>
                  </a:cubicBezTo>
                  <a:cubicBezTo>
                    <a:pt x="298" y="210"/>
                    <a:pt x="298" y="210"/>
                    <a:pt x="298" y="210"/>
                  </a:cubicBezTo>
                  <a:cubicBezTo>
                    <a:pt x="300" y="209"/>
                    <a:pt x="300" y="209"/>
                    <a:pt x="300" y="209"/>
                  </a:cubicBezTo>
                  <a:cubicBezTo>
                    <a:pt x="301" y="209"/>
                    <a:pt x="301" y="209"/>
                    <a:pt x="301" y="209"/>
                  </a:cubicBezTo>
                  <a:cubicBezTo>
                    <a:pt x="302" y="209"/>
                    <a:pt x="302" y="209"/>
                    <a:pt x="302" y="209"/>
                  </a:cubicBezTo>
                  <a:cubicBezTo>
                    <a:pt x="303" y="208"/>
                    <a:pt x="303" y="208"/>
                    <a:pt x="303" y="208"/>
                  </a:cubicBezTo>
                  <a:cubicBezTo>
                    <a:pt x="304" y="208"/>
                    <a:pt x="304" y="208"/>
                    <a:pt x="304" y="208"/>
                  </a:cubicBezTo>
                  <a:cubicBezTo>
                    <a:pt x="304" y="207"/>
                    <a:pt x="304" y="207"/>
                    <a:pt x="304" y="207"/>
                  </a:cubicBezTo>
                  <a:lnTo>
                    <a:pt x="303" y="207"/>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29" name="New Mexico">
              <a:extLst>
                <a:ext uri="{FF2B5EF4-FFF2-40B4-BE49-F238E27FC236}">
                  <a16:creationId xmlns:a16="http://schemas.microsoft.com/office/drawing/2014/main" id="{97A57350-4EDB-6B43-FC58-7906AA3181BA}"/>
                </a:ext>
              </a:extLst>
            </p:cNvPr>
            <p:cNvSpPr/>
            <p:nvPr/>
          </p:nvSpPr>
          <p:spPr>
            <a:xfrm>
              <a:off x="4504358" y="3189710"/>
              <a:ext cx="901116" cy="1252199"/>
            </a:xfrm>
            <a:custGeom>
              <a:avLst/>
              <a:gdLst>
                <a:gd name="T0" fmla="*/ 217 w 539"/>
                <a:gd name="T1" fmla="*/ 701 h 749"/>
                <a:gd name="T2" fmla="*/ 220 w 539"/>
                <a:gd name="T3" fmla="*/ 701 h 749"/>
                <a:gd name="T4" fmla="*/ 539 w 539"/>
                <a:gd name="T5" fmla="*/ 701 h 749"/>
                <a:gd name="T6" fmla="*/ 539 w 539"/>
                <a:gd name="T7" fmla="*/ 95 h 749"/>
                <a:gd name="T8" fmla="*/ 539 w 539"/>
                <a:gd name="T9" fmla="*/ 95 h 749"/>
                <a:gd name="T10" fmla="*/ 539 w 539"/>
                <a:gd name="T11" fmla="*/ 0 h 749"/>
                <a:gd name="T12" fmla="*/ 2 w 539"/>
                <a:gd name="T13" fmla="*/ 0 h 749"/>
                <a:gd name="T14" fmla="*/ 0 w 539"/>
                <a:gd name="T15" fmla="*/ 0 h 749"/>
                <a:gd name="T16" fmla="*/ 0 w 539"/>
                <a:gd name="T17" fmla="*/ 749 h 749"/>
                <a:gd name="T18" fmla="*/ 56 w 539"/>
                <a:gd name="T19" fmla="*/ 749 h 749"/>
                <a:gd name="T20" fmla="*/ 56 w 539"/>
                <a:gd name="T21" fmla="*/ 704 h 749"/>
                <a:gd name="T22" fmla="*/ 208 w 539"/>
                <a:gd name="T23" fmla="*/ 704 h 749"/>
                <a:gd name="T24" fmla="*/ 208 w 539"/>
                <a:gd name="T25" fmla="*/ 701 h 749"/>
                <a:gd name="T26" fmla="*/ 217 w 539"/>
                <a:gd name="T27" fmla="*/ 701 h 749"/>
                <a:gd name="T28" fmla="*/ 217 w 539"/>
                <a:gd name="T29" fmla="*/ 701 h 749"/>
                <a:gd name="T30" fmla="*/ 217 w 539"/>
                <a:gd name="T31" fmla="*/ 701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9" h="749">
                  <a:moveTo>
                    <a:pt x="217" y="701"/>
                  </a:moveTo>
                  <a:lnTo>
                    <a:pt x="220" y="701"/>
                  </a:lnTo>
                  <a:lnTo>
                    <a:pt x="539" y="701"/>
                  </a:lnTo>
                  <a:lnTo>
                    <a:pt x="539" y="95"/>
                  </a:lnTo>
                  <a:lnTo>
                    <a:pt x="539" y="95"/>
                  </a:lnTo>
                  <a:lnTo>
                    <a:pt x="539" y="0"/>
                  </a:lnTo>
                  <a:lnTo>
                    <a:pt x="2" y="0"/>
                  </a:lnTo>
                  <a:lnTo>
                    <a:pt x="0" y="0"/>
                  </a:lnTo>
                  <a:lnTo>
                    <a:pt x="0" y="749"/>
                  </a:lnTo>
                  <a:lnTo>
                    <a:pt x="56" y="749"/>
                  </a:lnTo>
                  <a:lnTo>
                    <a:pt x="56" y="704"/>
                  </a:lnTo>
                  <a:lnTo>
                    <a:pt x="208" y="704"/>
                  </a:lnTo>
                  <a:lnTo>
                    <a:pt x="208" y="701"/>
                  </a:lnTo>
                  <a:lnTo>
                    <a:pt x="217" y="701"/>
                  </a:lnTo>
                  <a:lnTo>
                    <a:pt x="217" y="701"/>
                  </a:lnTo>
                  <a:lnTo>
                    <a:pt x="217" y="701"/>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0" name="New Jersey">
              <a:extLst>
                <a:ext uri="{FF2B5EF4-FFF2-40B4-BE49-F238E27FC236}">
                  <a16:creationId xmlns:a16="http://schemas.microsoft.com/office/drawing/2014/main" id="{5CE1B5D2-39D1-8D49-CB27-008D05D7E4B1}"/>
                </a:ext>
              </a:extLst>
            </p:cNvPr>
            <p:cNvSpPr/>
            <p:nvPr/>
          </p:nvSpPr>
          <p:spPr>
            <a:xfrm>
              <a:off x="9623941" y="2547728"/>
              <a:ext cx="258691" cy="471790"/>
            </a:xfrm>
            <a:custGeom>
              <a:avLst/>
              <a:gdLst>
                <a:gd name="connsiteX0" fmla="*/ 111667 w 258691"/>
                <a:gd name="connsiteY0" fmla="*/ 0 h 471790"/>
                <a:gd name="connsiteX1" fmla="*/ 127561 w 258691"/>
                <a:gd name="connsiteY1" fmla="*/ 0 h 471790"/>
                <a:gd name="connsiteX2" fmla="*/ 171271 w 258691"/>
                <a:gd name="connsiteY2" fmla="*/ 35682 h 471790"/>
                <a:gd name="connsiteX3" fmla="*/ 211008 w 258691"/>
                <a:gd name="connsiteY3" fmla="*/ 71363 h 471790"/>
                <a:gd name="connsiteX4" fmla="*/ 234849 w 258691"/>
                <a:gd name="connsiteY4" fmla="*/ 71363 h 471790"/>
                <a:gd name="connsiteX5" fmla="*/ 258691 w 258691"/>
                <a:gd name="connsiteY5" fmla="*/ 103080 h 471790"/>
                <a:gd name="connsiteX6" fmla="*/ 222928 w 258691"/>
                <a:gd name="connsiteY6" fmla="*/ 162550 h 471790"/>
                <a:gd name="connsiteX7" fmla="*/ 222928 w 258691"/>
                <a:gd name="connsiteY7" fmla="*/ 178408 h 471790"/>
                <a:gd name="connsiteX8" fmla="*/ 238823 w 258691"/>
                <a:gd name="connsiteY8" fmla="*/ 194267 h 471790"/>
                <a:gd name="connsiteX9" fmla="*/ 254717 w 258691"/>
                <a:gd name="connsiteY9" fmla="*/ 210125 h 471790"/>
                <a:gd name="connsiteX10" fmla="*/ 254717 w 258691"/>
                <a:gd name="connsiteY10" fmla="*/ 225984 h 471790"/>
                <a:gd name="connsiteX11" fmla="*/ 254717 w 258691"/>
                <a:gd name="connsiteY11" fmla="*/ 269594 h 471790"/>
                <a:gd name="connsiteX12" fmla="*/ 238823 w 258691"/>
                <a:gd name="connsiteY12" fmla="*/ 269594 h 471790"/>
                <a:gd name="connsiteX13" fmla="*/ 222928 w 258691"/>
                <a:gd name="connsiteY13" fmla="*/ 285453 h 471790"/>
                <a:gd name="connsiteX14" fmla="*/ 222928 w 258691"/>
                <a:gd name="connsiteY14" fmla="*/ 333028 h 471790"/>
                <a:gd name="connsiteX15" fmla="*/ 207034 w 258691"/>
                <a:gd name="connsiteY15" fmla="*/ 348887 h 471790"/>
                <a:gd name="connsiteX16" fmla="*/ 191139 w 258691"/>
                <a:gd name="connsiteY16" fmla="*/ 348887 h 471790"/>
                <a:gd name="connsiteX17" fmla="*/ 191139 w 258691"/>
                <a:gd name="connsiteY17" fmla="*/ 364745 h 471790"/>
                <a:gd name="connsiteX18" fmla="*/ 115641 w 258691"/>
                <a:gd name="connsiteY18" fmla="*/ 471790 h 471790"/>
                <a:gd name="connsiteX19" fmla="*/ 115641 w 258691"/>
                <a:gd name="connsiteY19" fmla="*/ 455932 h 471790"/>
                <a:gd name="connsiteX20" fmla="*/ 115641 w 258691"/>
                <a:gd name="connsiteY20" fmla="*/ 424215 h 471790"/>
                <a:gd name="connsiteX21" fmla="*/ 83852 w 258691"/>
                <a:gd name="connsiteY21" fmla="*/ 424215 h 471790"/>
                <a:gd name="connsiteX22" fmla="*/ 67957 w 258691"/>
                <a:gd name="connsiteY22" fmla="*/ 408356 h 471790"/>
                <a:gd name="connsiteX23" fmla="*/ 52063 w 258691"/>
                <a:gd name="connsiteY23" fmla="*/ 392498 h 471790"/>
                <a:gd name="connsiteX24" fmla="*/ 31946 w 258691"/>
                <a:gd name="connsiteY24" fmla="*/ 374099 h 471790"/>
                <a:gd name="connsiteX25" fmla="*/ 7543 w 258691"/>
                <a:gd name="connsiteY25" fmla="*/ 351780 h 471790"/>
                <a:gd name="connsiteX26" fmla="*/ 0 w 258691"/>
                <a:gd name="connsiteY26" fmla="*/ 341160 h 471790"/>
                <a:gd name="connsiteX27" fmla="*/ 8353 w 258691"/>
                <a:gd name="connsiteY27" fmla="*/ 336993 h 471790"/>
                <a:gd name="connsiteX28" fmla="*/ 60010 w 258691"/>
                <a:gd name="connsiteY28" fmla="*/ 289418 h 471790"/>
                <a:gd name="connsiteX29" fmla="*/ 60010 w 258691"/>
                <a:gd name="connsiteY29" fmla="*/ 269594 h 471790"/>
                <a:gd name="connsiteX30" fmla="*/ 75904 w 258691"/>
                <a:gd name="connsiteY30" fmla="*/ 245807 h 471790"/>
                <a:gd name="connsiteX31" fmla="*/ 75904 w 258691"/>
                <a:gd name="connsiteY31" fmla="*/ 186337 h 471790"/>
                <a:gd name="connsiteX32" fmla="*/ 48089 w 258691"/>
                <a:gd name="connsiteY32" fmla="*/ 134797 h 471790"/>
                <a:gd name="connsiteX33" fmla="*/ 36168 w 258691"/>
                <a:gd name="connsiteY33" fmla="*/ 138762 h 471790"/>
                <a:gd name="connsiteX34" fmla="*/ 40142 w 258691"/>
                <a:gd name="connsiteY34" fmla="*/ 130833 h 471790"/>
                <a:gd name="connsiteX35" fmla="*/ 44115 w 258691"/>
                <a:gd name="connsiteY35" fmla="*/ 118939 h 471790"/>
                <a:gd name="connsiteX36" fmla="*/ 52063 w 258691"/>
                <a:gd name="connsiteY36" fmla="*/ 95151 h 471790"/>
                <a:gd name="connsiteX37" fmla="*/ 75904 w 258691"/>
                <a:gd name="connsiteY37" fmla="*/ 59469 h 471790"/>
                <a:gd name="connsiteX38" fmla="*/ 75904 w 258691"/>
                <a:gd name="connsiteY38" fmla="*/ 15859 h 471790"/>
                <a:gd name="connsiteX39" fmla="*/ 111667 w 258691"/>
                <a:gd name="connsiteY39" fmla="*/ 3965 h 471790"/>
                <a:gd name="connsiteX40" fmla="*/ 107693 w 258691"/>
                <a:gd name="connsiteY40" fmla="*/ 3965 h 471790"/>
                <a:gd name="connsiteX41" fmla="*/ 111667 w 258691"/>
                <a:gd name="connsiteY41" fmla="*/ 0 h 47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58691" h="471790">
                  <a:moveTo>
                    <a:pt x="111667" y="0"/>
                  </a:moveTo>
                  <a:cubicBezTo>
                    <a:pt x="111667" y="0"/>
                    <a:pt x="111667" y="0"/>
                    <a:pt x="127561" y="0"/>
                  </a:cubicBezTo>
                  <a:cubicBezTo>
                    <a:pt x="127561" y="0"/>
                    <a:pt x="127561" y="0"/>
                    <a:pt x="171271" y="35682"/>
                  </a:cubicBezTo>
                  <a:cubicBezTo>
                    <a:pt x="171271" y="35682"/>
                    <a:pt x="171271" y="35682"/>
                    <a:pt x="211008" y="71363"/>
                  </a:cubicBezTo>
                  <a:lnTo>
                    <a:pt x="234849" y="71363"/>
                  </a:lnTo>
                  <a:cubicBezTo>
                    <a:pt x="234849" y="71363"/>
                    <a:pt x="234849" y="71363"/>
                    <a:pt x="258691" y="103080"/>
                  </a:cubicBezTo>
                  <a:cubicBezTo>
                    <a:pt x="258691" y="103080"/>
                    <a:pt x="258691" y="103080"/>
                    <a:pt x="222928" y="162550"/>
                  </a:cubicBezTo>
                  <a:cubicBezTo>
                    <a:pt x="222928" y="162550"/>
                    <a:pt x="222928" y="162550"/>
                    <a:pt x="222928" y="178408"/>
                  </a:cubicBezTo>
                  <a:cubicBezTo>
                    <a:pt x="222928" y="178408"/>
                    <a:pt x="222928" y="178408"/>
                    <a:pt x="238823" y="194267"/>
                  </a:cubicBezTo>
                  <a:cubicBezTo>
                    <a:pt x="238823" y="194267"/>
                    <a:pt x="238823" y="194267"/>
                    <a:pt x="254717" y="210125"/>
                  </a:cubicBezTo>
                  <a:cubicBezTo>
                    <a:pt x="254717" y="210125"/>
                    <a:pt x="254717" y="210125"/>
                    <a:pt x="254717" y="225984"/>
                  </a:cubicBezTo>
                  <a:cubicBezTo>
                    <a:pt x="254717" y="225984"/>
                    <a:pt x="254717" y="225984"/>
                    <a:pt x="254717" y="269594"/>
                  </a:cubicBezTo>
                  <a:cubicBezTo>
                    <a:pt x="254717" y="269594"/>
                    <a:pt x="254717" y="269594"/>
                    <a:pt x="238823" y="269594"/>
                  </a:cubicBezTo>
                  <a:cubicBezTo>
                    <a:pt x="238823" y="269594"/>
                    <a:pt x="238823" y="269594"/>
                    <a:pt x="222928" y="285453"/>
                  </a:cubicBezTo>
                  <a:cubicBezTo>
                    <a:pt x="222928" y="285453"/>
                    <a:pt x="222928" y="285453"/>
                    <a:pt x="222928" y="333028"/>
                  </a:cubicBezTo>
                  <a:cubicBezTo>
                    <a:pt x="222928" y="333028"/>
                    <a:pt x="222928" y="333028"/>
                    <a:pt x="207034" y="348887"/>
                  </a:cubicBezTo>
                  <a:cubicBezTo>
                    <a:pt x="207034" y="348887"/>
                    <a:pt x="207034" y="348887"/>
                    <a:pt x="191139" y="348887"/>
                  </a:cubicBezTo>
                  <a:cubicBezTo>
                    <a:pt x="191139" y="348887"/>
                    <a:pt x="191139" y="348887"/>
                    <a:pt x="191139" y="364745"/>
                  </a:cubicBezTo>
                  <a:cubicBezTo>
                    <a:pt x="191139" y="364745"/>
                    <a:pt x="191139" y="364745"/>
                    <a:pt x="115641" y="471790"/>
                  </a:cubicBezTo>
                  <a:cubicBezTo>
                    <a:pt x="115641" y="471790"/>
                    <a:pt x="115641" y="471790"/>
                    <a:pt x="115641" y="455932"/>
                  </a:cubicBezTo>
                  <a:cubicBezTo>
                    <a:pt x="115641" y="455932"/>
                    <a:pt x="115641" y="455932"/>
                    <a:pt x="115641" y="424215"/>
                  </a:cubicBezTo>
                  <a:cubicBezTo>
                    <a:pt x="115641" y="424215"/>
                    <a:pt x="115641" y="424215"/>
                    <a:pt x="83852" y="424215"/>
                  </a:cubicBezTo>
                  <a:cubicBezTo>
                    <a:pt x="83852" y="424215"/>
                    <a:pt x="83852" y="424215"/>
                    <a:pt x="67957" y="408356"/>
                  </a:cubicBezTo>
                  <a:cubicBezTo>
                    <a:pt x="67957" y="408356"/>
                    <a:pt x="67957" y="408356"/>
                    <a:pt x="52063" y="392498"/>
                  </a:cubicBezTo>
                  <a:cubicBezTo>
                    <a:pt x="52063" y="392498"/>
                    <a:pt x="52063" y="392498"/>
                    <a:pt x="31946" y="374099"/>
                  </a:cubicBezTo>
                  <a:lnTo>
                    <a:pt x="7543" y="351780"/>
                  </a:lnTo>
                  <a:lnTo>
                    <a:pt x="0" y="341160"/>
                  </a:lnTo>
                  <a:lnTo>
                    <a:pt x="8353" y="336993"/>
                  </a:lnTo>
                  <a:cubicBezTo>
                    <a:pt x="32194" y="313205"/>
                    <a:pt x="52063" y="293382"/>
                    <a:pt x="60010" y="289418"/>
                  </a:cubicBezTo>
                  <a:cubicBezTo>
                    <a:pt x="60010" y="289418"/>
                    <a:pt x="60010" y="289418"/>
                    <a:pt x="60010" y="269594"/>
                  </a:cubicBezTo>
                  <a:cubicBezTo>
                    <a:pt x="60010" y="269594"/>
                    <a:pt x="60010" y="269594"/>
                    <a:pt x="75904" y="245807"/>
                  </a:cubicBezTo>
                  <a:cubicBezTo>
                    <a:pt x="75904" y="245807"/>
                    <a:pt x="75904" y="245807"/>
                    <a:pt x="75904" y="186337"/>
                  </a:cubicBezTo>
                  <a:cubicBezTo>
                    <a:pt x="75904" y="186337"/>
                    <a:pt x="75904" y="186337"/>
                    <a:pt x="48089" y="134797"/>
                  </a:cubicBezTo>
                  <a:cubicBezTo>
                    <a:pt x="48089" y="134797"/>
                    <a:pt x="48089" y="134797"/>
                    <a:pt x="36168" y="138762"/>
                  </a:cubicBezTo>
                  <a:cubicBezTo>
                    <a:pt x="36168" y="138762"/>
                    <a:pt x="36168" y="138762"/>
                    <a:pt x="40142" y="130833"/>
                  </a:cubicBezTo>
                  <a:cubicBezTo>
                    <a:pt x="40142" y="130833"/>
                    <a:pt x="40142" y="130833"/>
                    <a:pt x="44115" y="118939"/>
                  </a:cubicBezTo>
                  <a:cubicBezTo>
                    <a:pt x="44115" y="118939"/>
                    <a:pt x="44115" y="118939"/>
                    <a:pt x="52063" y="95151"/>
                  </a:cubicBezTo>
                  <a:cubicBezTo>
                    <a:pt x="52063" y="95151"/>
                    <a:pt x="52063" y="95151"/>
                    <a:pt x="75904" y="59469"/>
                  </a:cubicBezTo>
                  <a:cubicBezTo>
                    <a:pt x="75904" y="59469"/>
                    <a:pt x="75904" y="59469"/>
                    <a:pt x="75904" y="15859"/>
                  </a:cubicBezTo>
                  <a:cubicBezTo>
                    <a:pt x="75904" y="15859"/>
                    <a:pt x="75904" y="15859"/>
                    <a:pt x="111667" y="3965"/>
                  </a:cubicBezTo>
                  <a:cubicBezTo>
                    <a:pt x="111667" y="3965"/>
                    <a:pt x="111667" y="3965"/>
                    <a:pt x="107693" y="3965"/>
                  </a:cubicBezTo>
                  <a:cubicBezTo>
                    <a:pt x="107693" y="0"/>
                    <a:pt x="111667" y="0"/>
                    <a:pt x="111667" y="0"/>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p>
          </p:txBody>
        </p:sp>
        <p:sp>
          <p:nvSpPr>
            <p:cNvPr id="31" name="New Hampshire">
              <a:extLst>
                <a:ext uri="{FF2B5EF4-FFF2-40B4-BE49-F238E27FC236}">
                  <a16:creationId xmlns:a16="http://schemas.microsoft.com/office/drawing/2014/main" id="{7CC154F4-3D19-713C-9F32-1BBCD7A5E2A8}"/>
                </a:ext>
              </a:extLst>
            </p:cNvPr>
            <p:cNvSpPr/>
            <p:nvPr/>
          </p:nvSpPr>
          <p:spPr>
            <a:xfrm>
              <a:off x="10103313" y="1705127"/>
              <a:ext cx="312632" cy="538329"/>
            </a:xfrm>
            <a:custGeom>
              <a:avLst/>
              <a:gdLst>
                <a:gd name="T0" fmla="*/ 74 w 79"/>
                <a:gd name="T1" fmla="*/ 101 h 136"/>
                <a:gd name="T2" fmla="*/ 74 w 79"/>
                <a:gd name="T3" fmla="*/ 75 h 136"/>
                <a:gd name="T4" fmla="*/ 67 w 79"/>
                <a:gd name="T5" fmla="*/ 48 h 136"/>
                <a:gd name="T6" fmla="*/ 67 w 79"/>
                <a:gd name="T7" fmla="*/ 42 h 136"/>
                <a:gd name="T8" fmla="*/ 66 w 79"/>
                <a:gd name="T9" fmla="*/ 36 h 136"/>
                <a:gd name="T10" fmla="*/ 66 w 79"/>
                <a:gd name="T11" fmla="*/ 17 h 136"/>
                <a:gd name="T12" fmla="*/ 66 w 79"/>
                <a:gd name="T13" fmla="*/ 6 h 136"/>
                <a:gd name="T14" fmla="*/ 66 w 79"/>
                <a:gd name="T15" fmla="*/ 3 h 136"/>
                <a:gd name="T16" fmla="*/ 60 w 79"/>
                <a:gd name="T17" fmla="*/ 0 h 136"/>
                <a:gd name="T18" fmla="*/ 52 w 79"/>
                <a:gd name="T19" fmla="*/ 4 h 136"/>
                <a:gd name="T20" fmla="*/ 44 w 79"/>
                <a:gd name="T21" fmla="*/ 4 h 136"/>
                <a:gd name="T22" fmla="*/ 41 w 79"/>
                <a:gd name="T23" fmla="*/ 8 h 136"/>
                <a:gd name="T24" fmla="*/ 39 w 79"/>
                <a:gd name="T25" fmla="*/ 12 h 136"/>
                <a:gd name="T26" fmla="*/ 38 w 79"/>
                <a:gd name="T27" fmla="*/ 16 h 136"/>
                <a:gd name="T28" fmla="*/ 38 w 79"/>
                <a:gd name="T29" fmla="*/ 18 h 136"/>
                <a:gd name="T30" fmla="*/ 38 w 79"/>
                <a:gd name="T31" fmla="*/ 30 h 136"/>
                <a:gd name="T32" fmla="*/ 32 w 79"/>
                <a:gd name="T33" fmla="*/ 36 h 136"/>
                <a:gd name="T34" fmla="*/ 31 w 79"/>
                <a:gd name="T35" fmla="*/ 36 h 136"/>
                <a:gd name="T36" fmla="*/ 31 w 79"/>
                <a:gd name="T37" fmla="*/ 42 h 136"/>
                <a:gd name="T38" fmla="*/ 26 w 79"/>
                <a:gd name="T39" fmla="*/ 48 h 136"/>
                <a:gd name="T40" fmla="*/ 26 w 79"/>
                <a:gd name="T41" fmla="*/ 49 h 136"/>
                <a:gd name="T42" fmla="*/ 21 w 79"/>
                <a:gd name="T43" fmla="*/ 56 h 136"/>
                <a:gd name="T44" fmla="*/ 19 w 79"/>
                <a:gd name="T45" fmla="*/ 60 h 136"/>
                <a:gd name="T46" fmla="*/ 21 w 79"/>
                <a:gd name="T47" fmla="*/ 61 h 136"/>
                <a:gd name="T48" fmla="*/ 15 w 79"/>
                <a:gd name="T49" fmla="*/ 72 h 136"/>
                <a:gd name="T50" fmla="*/ 15 w 79"/>
                <a:gd name="T51" fmla="*/ 73 h 136"/>
                <a:gd name="T52" fmla="*/ 10 w 79"/>
                <a:gd name="T53" fmla="*/ 81 h 136"/>
                <a:gd name="T54" fmla="*/ 7 w 79"/>
                <a:gd name="T55" fmla="*/ 85 h 136"/>
                <a:gd name="T56" fmla="*/ 7 w 79"/>
                <a:gd name="T57" fmla="*/ 85 h 136"/>
                <a:gd name="T58" fmla="*/ 8 w 79"/>
                <a:gd name="T59" fmla="*/ 85 h 136"/>
                <a:gd name="T60" fmla="*/ 10 w 79"/>
                <a:gd name="T61" fmla="*/ 86 h 136"/>
                <a:gd name="T62" fmla="*/ 10 w 79"/>
                <a:gd name="T63" fmla="*/ 99 h 136"/>
                <a:gd name="T64" fmla="*/ 10 w 79"/>
                <a:gd name="T65" fmla="*/ 102 h 136"/>
                <a:gd name="T66" fmla="*/ 10 w 79"/>
                <a:gd name="T67" fmla="*/ 102 h 136"/>
                <a:gd name="T68" fmla="*/ 10 w 79"/>
                <a:gd name="T69" fmla="*/ 102 h 136"/>
                <a:gd name="T70" fmla="*/ 10 w 79"/>
                <a:gd name="T71" fmla="*/ 103 h 136"/>
                <a:gd name="T72" fmla="*/ 10 w 79"/>
                <a:gd name="T73" fmla="*/ 103 h 136"/>
                <a:gd name="T74" fmla="*/ 9 w 79"/>
                <a:gd name="T75" fmla="*/ 108 h 136"/>
                <a:gd name="T76" fmla="*/ 8 w 79"/>
                <a:gd name="T77" fmla="*/ 111 h 136"/>
                <a:gd name="T78" fmla="*/ 8 w 79"/>
                <a:gd name="T79" fmla="*/ 112 h 136"/>
                <a:gd name="T80" fmla="*/ 8 w 79"/>
                <a:gd name="T81" fmla="*/ 112 h 136"/>
                <a:gd name="T82" fmla="*/ 7 w 79"/>
                <a:gd name="T83" fmla="*/ 112 h 136"/>
                <a:gd name="T84" fmla="*/ 7 w 79"/>
                <a:gd name="T85" fmla="*/ 112 h 136"/>
                <a:gd name="T86" fmla="*/ 7 w 79"/>
                <a:gd name="T87" fmla="*/ 113 h 136"/>
                <a:gd name="T88" fmla="*/ 1 w 79"/>
                <a:gd name="T89" fmla="*/ 120 h 136"/>
                <a:gd name="T90" fmla="*/ 0 w 79"/>
                <a:gd name="T91" fmla="*/ 120 h 136"/>
                <a:gd name="T92" fmla="*/ 0 w 79"/>
                <a:gd name="T93" fmla="*/ 128 h 136"/>
                <a:gd name="T94" fmla="*/ 0 w 79"/>
                <a:gd name="T95" fmla="*/ 128 h 136"/>
                <a:gd name="T96" fmla="*/ 1 w 79"/>
                <a:gd name="T97" fmla="*/ 128 h 136"/>
                <a:gd name="T98" fmla="*/ 39 w 79"/>
                <a:gd name="T99" fmla="*/ 128 h 136"/>
                <a:gd name="T100" fmla="*/ 39 w 79"/>
                <a:gd name="T101" fmla="*/ 136 h 136"/>
                <a:gd name="T102" fmla="*/ 55 w 79"/>
                <a:gd name="T103" fmla="*/ 136 h 136"/>
                <a:gd name="T104" fmla="*/ 66 w 79"/>
                <a:gd name="T105" fmla="*/ 127 h 136"/>
                <a:gd name="T106" fmla="*/ 67 w 79"/>
                <a:gd name="T107" fmla="*/ 125 h 136"/>
                <a:gd name="T108" fmla="*/ 68 w 79"/>
                <a:gd name="T109" fmla="*/ 121 h 136"/>
                <a:gd name="T110" fmla="*/ 76 w 79"/>
                <a:gd name="T111" fmla="*/ 113 h 136"/>
                <a:gd name="T112" fmla="*/ 79 w 79"/>
                <a:gd name="T113" fmla="*/ 109 h 136"/>
                <a:gd name="T114" fmla="*/ 78 w 79"/>
                <a:gd name="T115" fmla="*/ 108 h 136"/>
                <a:gd name="T116" fmla="*/ 74 w 79"/>
                <a:gd name="T117"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9" h="136">
                  <a:moveTo>
                    <a:pt x="74" y="101"/>
                  </a:moveTo>
                  <a:cubicBezTo>
                    <a:pt x="74" y="75"/>
                    <a:pt x="74" y="75"/>
                    <a:pt x="74" y="75"/>
                  </a:cubicBezTo>
                  <a:cubicBezTo>
                    <a:pt x="67" y="48"/>
                    <a:pt x="67" y="48"/>
                    <a:pt x="67" y="48"/>
                  </a:cubicBezTo>
                  <a:cubicBezTo>
                    <a:pt x="67" y="42"/>
                    <a:pt x="67" y="42"/>
                    <a:pt x="67" y="42"/>
                  </a:cubicBezTo>
                  <a:cubicBezTo>
                    <a:pt x="66" y="36"/>
                    <a:pt x="66" y="36"/>
                    <a:pt x="66" y="36"/>
                  </a:cubicBezTo>
                  <a:cubicBezTo>
                    <a:pt x="66" y="34"/>
                    <a:pt x="67" y="20"/>
                    <a:pt x="66" y="17"/>
                  </a:cubicBezTo>
                  <a:cubicBezTo>
                    <a:pt x="65" y="14"/>
                    <a:pt x="66" y="7"/>
                    <a:pt x="66" y="6"/>
                  </a:cubicBezTo>
                  <a:cubicBezTo>
                    <a:pt x="66" y="3"/>
                    <a:pt x="66" y="3"/>
                    <a:pt x="66" y="3"/>
                  </a:cubicBezTo>
                  <a:cubicBezTo>
                    <a:pt x="60" y="0"/>
                    <a:pt x="60" y="0"/>
                    <a:pt x="60" y="0"/>
                  </a:cubicBezTo>
                  <a:cubicBezTo>
                    <a:pt x="52" y="4"/>
                    <a:pt x="52" y="4"/>
                    <a:pt x="52" y="4"/>
                  </a:cubicBezTo>
                  <a:cubicBezTo>
                    <a:pt x="44" y="4"/>
                    <a:pt x="44" y="4"/>
                    <a:pt x="44" y="4"/>
                  </a:cubicBezTo>
                  <a:cubicBezTo>
                    <a:pt x="41" y="8"/>
                    <a:pt x="41" y="8"/>
                    <a:pt x="41" y="8"/>
                  </a:cubicBezTo>
                  <a:cubicBezTo>
                    <a:pt x="39" y="12"/>
                    <a:pt x="39" y="12"/>
                    <a:pt x="39" y="12"/>
                  </a:cubicBezTo>
                  <a:cubicBezTo>
                    <a:pt x="38" y="16"/>
                    <a:pt x="38" y="16"/>
                    <a:pt x="38" y="16"/>
                  </a:cubicBezTo>
                  <a:cubicBezTo>
                    <a:pt x="38" y="18"/>
                    <a:pt x="38" y="18"/>
                    <a:pt x="38" y="18"/>
                  </a:cubicBezTo>
                  <a:cubicBezTo>
                    <a:pt x="38" y="30"/>
                    <a:pt x="38" y="30"/>
                    <a:pt x="38" y="30"/>
                  </a:cubicBezTo>
                  <a:cubicBezTo>
                    <a:pt x="38" y="32"/>
                    <a:pt x="35" y="34"/>
                    <a:pt x="32" y="36"/>
                  </a:cubicBezTo>
                  <a:cubicBezTo>
                    <a:pt x="31" y="36"/>
                    <a:pt x="31" y="36"/>
                    <a:pt x="31" y="36"/>
                  </a:cubicBezTo>
                  <a:cubicBezTo>
                    <a:pt x="31" y="42"/>
                    <a:pt x="31" y="42"/>
                    <a:pt x="31" y="42"/>
                  </a:cubicBezTo>
                  <a:cubicBezTo>
                    <a:pt x="26" y="48"/>
                    <a:pt x="26" y="48"/>
                    <a:pt x="26" y="48"/>
                  </a:cubicBezTo>
                  <a:cubicBezTo>
                    <a:pt x="26" y="49"/>
                    <a:pt x="26" y="49"/>
                    <a:pt x="26" y="49"/>
                  </a:cubicBezTo>
                  <a:cubicBezTo>
                    <a:pt x="26" y="50"/>
                    <a:pt x="24" y="53"/>
                    <a:pt x="21" y="56"/>
                  </a:cubicBezTo>
                  <a:cubicBezTo>
                    <a:pt x="19" y="58"/>
                    <a:pt x="19" y="59"/>
                    <a:pt x="19" y="60"/>
                  </a:cubicBezTo>
                  <a:cubicBezTo>
                    <a:pt x="19" y="61"/>
                    <a:pt x="20" y="61"/>
                    <a:pt x="21" y="61"/>
                  </a:cubicBezTo>
                  <a:cubicBezTo>
                    <a:pt x="15" y="72"/>
                    <a:pt x="15" y="72"/>
                    <a:pt x="15" y="72"/>
                  </a:cubicBezTo>
                  <a:cubicBezTo>
                    <a:pt x="15" y="73"/>
                    <a:pt x="15" y="73"/>
                    <a:pt x="15" y="73"/>
                  </a:cubicBezTo>
                  <a:cubicBezTo>
                    <a:pt x="15" y="73"/>
                    <a:pt x="15" y="77"/>
                    <a:pt x="10" y="81"/>
                  </a:cubicBezTo>
                  <a:cubicBezTo>
                    <a:pt x="8" y="83"/>
                    <a:pt x="7" y="84"/>
                    <a:pt x="7" y="85"/>
                  </a:cubicBezTo>
                  <a:cubicBezTo>
                    <a:pt x="7" y="85"/>
                    <a:pt x="7" y="85"/>
                    <a:pt x="7" y="85"/>
                  </a:cubicBezTo>
                  <a:cubicBezTo>
                    <a:pt x="8" y="85"/>
                    <a:pt x="8" y="85"/>
                    <a:pt x="8" y="85"/>
                  </a:cubicBezTo>
                  <a:cubicBezTo>
                    <a:pt x="8" y="86"/>
                    <a:pt x="9" y="86"/>
                    <a:pt x="10" y="86"/>
                  </a:cubicBezTo>
                  <a:cubicBezTo>
                    <a:pt x="10" y="99"/>
                    <a:pt x="10" y="99"/>
                    <a:pt x="10" y="99"/>
                  </a:cubicBezTo>
                  <a:cubicBezTo>
                    <a:pt x="10" y="100"/>
                    <a:pt x="10" y="101"/>
                    <a:pt x="10" y="102"/>
                  </a:cubicBezTo>
                  <a:cubicBezTo>
                    <a:pt x="10" y="102"/>
                    <a:pt x="10" y="102"/>
                    <a:pt x="10" y="102"/>
                  </a:cubicBezTo>
                  <a:cubicBezTo>
                    <a:pt x="10" y="102"/>
                    <a:pt x="10" y="102"/>
                    <a:pt x="10" y="102"/>
                  </a:cubicBezTo>
                  <a:cubicBezTo>
                    <a:pt x="10" y="103"/>
                    <a:pt x="10" y="103"/>
                    <a:pt x="10" y="103"/>
                  </a:cubicBezTo>
                  <a:cubicBezTo>
                    <a:pt x="10" y="103"/>
                    <a:pt x="10" y="103"/>
                    <a:pt x="10" y="103"/>
                  </a:cubicBezTo>
                  <a:cubicBezTo>
                    <a:pt x="9" y="104"/>
                    <a:pt x="9" y="105"/>
                    <a:pt x="9" y="108"/>
                  </a:cubicBezTo>
                  <a:cubicBezTo>
                    <a:pt x="9" y="109"/>
                    <a:pt x="8" y="111"/>
                    <a:pt x="8" y="111"/>
                  </a:cubicBezTo>
                  <a:cubicBezTo>
                    <a:pt x="8" y="112"/>
                    <a:pt x="8" y="112"/>
                    <a:pt x="8" y="112"/>
                  </a:cubicBezTo>
                  <a:cubicBezTo>
                    <a:pt x="8" y="112"/>
                    <a:pt x="8" y="112"/>
                    <a:pt x="8" y="112"/>
                  </a:cubicBezTo>
                  <a:cubicBezTo>
                    <a:pt x="7" y="112"/>
                    <a:pt x="7" y="112"/>
                    <a:pt x="7" y="112"/>
                  </a:cubicBezTo>
                  <a:cubicBezTo>
                    <a:pt x="7" y="112"/>
                    <a:pt x="7" y="112"/>
                    <a:pt x="7" y="112"/>
                  </a:cubicBezTo>
                  <a:cubicBezTo>
                    <a:pt x="7" y="113"/>
                    <a:pt x="7" y="113"/>
                    <a:pt x="7" y="113"/>
                  </a:cubicBezTo>
                  <a:cubicBezTo>
                    <a:pt x="5" y="117"/>
                    <a:pt x="2" y="119"/>
                    <a:pt x="1" y="120"/>
                  </a:cubicBezTo>
                  <a:cubicBezTo>
                    <a:pt x="0" y="120"/>
                    <a:pt x="0" y="120"/>
                    <a:pt x="0" y="120"/>
                  </a:cubicBezTo>
                  <a:cubicBezTo>
                    <a:pt x="0" y="128"/>
                    <a:pt x="0" y="128"/>
                    <a:pt x="0" y="128"/>
                  </a:cubicBezTo>
                  <a:cubicBezTo>
                    <a:pt x="0" y="128"/>
                    <a:pt x="0" y="128"/>
                    <a:pt x="0" y="128"/>
                  </a:cubicBezTo>
                  <a:cubicBezTo>
                    <a:pt x="1" y="128"/>
                    <a:pt x="1" y="128"/>
                    <a:pt x="1" y="128"/>
                  </a:cubicBezTo>
                  <a:cubicBezTo>
                    <a:pt x="39" y="128"/>
                    <a:pt x="39" y="128"/>
                    <a:pt x="39" y="128"/>
                  </a:cubicBezTo>
                  <a:cubicBezTo>
                    <a:pt x="39" y="136"/>
                    <a:pt x="39" y="136"/>
                    <a:pt x="39" y="136"/>
                  </a:cubicBezTo>
                  <a:cubicBezTo>
                    <a:pt x="55" y="136"/>
                    <a:pt x="55" y="136"/>
                    <a:pt x="55" y="136"/>
                  </a:cubicBezTo>
                  <a:cubicBezTo>
                    <a:pt x="66" y="127"/>
                    <a:pt x="66" y="127"/>
                    <a:pt x="66" y="127"/>
                  </a:cubicBezTo>
                  <a:cubicBezTo>
                    <a:pt x="67" y="125"/>
                    <a:pt x="67" y="125"/>
                    <a:pt x="67" y="125"/>
                  </a:cubicBezTo>
                  <a:cubicBezTo>
                    <a:pt x="68" y="121"/>
                    <a:pt x="68" y="121"/>
                    <a:pt x="68" y="121"/>
                  </a:cubicBezTo>
                  <a:cubicBezTo>
                    <a:pt x="76" y="113"/>
                    <a:pt x="76" y="113"/>
                    <a:pt x="76" y="113"/>
                  </a:cubicBezTo>
                  <a:cubicBezTo>
                    <a:pt x="79" y="109"/>
                    <a:pt x="79" y="109"/>
                    <a:pt x="79" y="109"/>
                  </a:cubicBezTo>
                  <a:cubicBezTo>
                    <a:pt x="78" y="108"/>
                    <a:pt x="78" y="108"/>
                    <a:pt x="78" y="108"/>
                  </a:cubicBezTo>
                  <a:lnTo>
                    <a:pt x="74" y="101"/>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2" name="Nevada">
              <a:extLst>
                <a:ext uri="{FF2B5EF4-FFF2-40B4-BE49-F238E27FC236}">
                  <a16:creationId xmlns:a16="http://schemas.microsoft.com/office/drawing/2014/main" id="{52C967AA-F7C9-3C87-9865-BB9C2CFE102A}"/>
                </a:ext>
              </a:extLst>
            </p:cNvPr>
            <p:cNvSpPr/>
            <p:nvPr/>
          </p:nvSpPr>
          <p:spPr>
            <a:xfrm>
              <a:off x="2799093" y="2223394"/>
              <a:ext cx="926193" cy="1414367"/>
            </a:xfrm>
            <a:custGeom>
              <a:avLst/>
              <a:gdLst>
                <a:gd name="T0" fmla="*/ 118 w 234"/>
                <a:gd name="T1" fmla="*/ 0 h 357"/>
                <a:gd name="T2" fmla="*/ 118 w 234"/>
                <a:gd name="T3" fmla="*/ 0 h 357"/>
                <a:gd name="T4" fmla="*/ 0 w 234"/>
                <a:gd name="T5" fmla="*/ 0 h 357"/>
                <a:gd name="T6" fmla="*/ 0 w 234"/>
                <a:gd name="T7" fmla="*/ 142 h 357"/>
                <a:gd name="T8" fmla="*/ 217 w 234"/>
                <a:gd name="T9" fmla="*/ 357 h 357"/>
                <a:gd name="T10" fmla="*/ 217 w 234"/>
                <a:gd name="T11" fmla="*/ 357 h 357"/>
                <a:gd name="T12" fmla="*/ 217 w 234"/>
                <a:gd name="T13" fmla="*/ 326 h 357"/>
                <a:gd name="T14" fmla="*/ 220 w 234"/>
                <a:gd name="T15" fmla="*/ 323 h 357"/>
                <a:gd name="T16" fmla="*/ 217 w 234"/>
                <a:gd name="T17" fmla="*/ 317 h 357"/>
                <a:gd name="T18" fmla="*/ 210 w 234"/>
                <a:gd name="T19" fmla="*/ 310 h 357"/>
                <a:gd name="T20" fmla="*/ 214 w 234"/>
                <a:gd name="T21" fmla="*/ 288 h 357"/>
                <a:gd name="T22" fmla="*/ 234 w 234"/>
                <a:gd name="T23" fmla="*/ 301 h 357"/>
                <a:gd name="T24" fmla="*/ 234 w 234"/>
                <a:gd name="T25" fmla="*/ 244 h 357"/>
                <a:gd name="T26" fmla="*/ 234 w 234"/>
                <a:gd name="T27" fmla="*/ 0 h 357"/>
                <a:gd name="T28" fmla="*/ 118 w 234"/>
                <a:gd name="T29"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357">
                  <a:moveTo>
                    <a:pt x="118" y="0"/>
                  </a:moveTo>
                  <a:cubicBezTo>
                    <a:pt x="118" y="0"/>
                    <a:pt x="118" y="0"/>
                    <a:pt x="118" y="0"/>
                  </a:cubicBezTo>
                  <a:cubicBezTo>
                    <a:pt x="0" y="0"/>
                    <a:pt x="0" y="0"/>
                    <a:pt x="0" y="0"/>
                  </a:cubicBezTo>
                  <a:cubicBezTo>
                    <a:pt x="0" y="142"/>
                    <a:pt x="0" y="142"/>
                    <a:pt x="0" y="142"/>
                  </a:cubicBezTo>
                  <a:cubicBezTo>
                    <a:pt x="217" y="357"/>
                    <a:pt x="217" y="357"/>
                    <a:pt x="217" y="357"/>
                  </a:cubicBezTo>
                  <a:cubicBezTo>
                    <a:pt x="217" y="357"/>
                    <a:pt x="217" y="357"/>
                    <a:pt x="217" y="357"/>
                  </a:cubicBezTo>
                  <a:cubicBezTo>
                    <a:pt x="217" y="326"/>
                    <a:pt x="217" y="326"/>
                    <a:pt x="217" y="326"/>
                  </a:cubicBezTo>
                  <a:cubicBezTo>
                    <a:pt x="218" y="326"/>
                    <a:pt x="220" y="325"/>
                    <a:pt x="220" y="323"/>
                  </a:cubicBezTo>
                  <a:cubicBezTo>
                    <a:pt x="221" y="321"/>
                    <a:pt x="220" y="319"/>
                    <a:pt x="217" y="317"/>
                  </a:cubicBezTo>
                  <a:cubicBezTo>
                    <a:pt x="210" y="310"/>
                    <a:pt x="210" y="310"/>
                    <a:pt x="210" y="310"/>
                  </a:cubicBezTo>
                  <a:cubicBezTo>
                    <a:pt x="214" y="288"/>
                    <a:pt x="214" y="288"/>
                    <a:pt x="214" y="288"/>
                  </a:cubicBezTo>
                  <a:cubicBezTo>
                    <a:pt x="234" y="301"/>
                    <a:pt x="234" y="301"/>
                    <a:pt x="234" y="301"/>
                  </a:cubicBezTo>
                  <a:cubicBezTo>
                    <a:pt x="234" y="244"/>
                    <a:pt x="234" y="244"/>
                    <a:pt x="234" y="244"/>
                  </a:cubicBezTo>
                  <a:cubicBezTo>
                    <a:pt x="234" y="0"/>
                    <a:pt x="234" y="0"/>
                    <a:pt x="234" y="0"/>
                  </a:cubicBezTo>
                  <a:lnTo>
                    <a:pt x="118" y="0"/>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3" name="Nebraska">
              <a:extLst>
                <a:ext uri="{FF2B5EF4-FFF2-40B4-BE49-F238E27FC236}">
                  <a16:creationId xmlns:a16="http://schemas.microsoft.com/office/drawing/2014/main" id="{60934732-392F-ED7E-8FB0-A359085F9353}"/>
                </a:ext>
              </a:extLst>
            </p:cNvPr>
            <p:cNvSpPr/>
            <p:nvPr/>
          </p:nvSpPr>
          <p:spPr>
            <a:xfrm>
              <a:off x="5239963" y="2032805"/>
              <a:ext cx="1315729" cy="583468"/>
            </a:xfrm>
            <a:custGeom>
              <a:avLst/>
              <a:gdLst>
                <a:gd name="T0" fmla="*/ 787 w 787"/>
                <a:gd name="T1" fmla="*/ 323 h 349"/>
                <a:gd name="T2" fmla="*/ 740 w 787"/>
                <a:gd name="T3" fmla="*/ 294 h 349"/>
                <a:gd name="T4" fmla="*/ 740 w 787"/>
                <a:gd name="T5" fmla="*/ 294 h 349"/>
                <a:gd name="T6" fmla="*/ 740 w 787"/>
                <a:gd name="T7" fmla="*/ 294 h 349"/>
                <a:gd name="T8" fmla="*/ 738 w 787"/>
                <a:gd name="T9" fmla="*/ 292 h 349"/>
                <a:gd name="T10" fmla="*/ 740 w 787"/>
                <a:gd name="T11" fmla="*/ 292 h 349"/>
                <a:gd name="T12" fmla="*/ 735 w 787"/>
                <a:gd name="T13" fmla="*/ 249 h 349"/>
                <a:gd name="T14" fmla="*/ 735 w 787"/>
                <a:gd name="T15" fmla="*/ 188 h 349"/>
                <a:gd name="T16" fmla="*/ 707 w 787"/>
                <a:gd name="T17" fmla="*/ 176 h 349"/>
                <a:gd name="T18" fmla="*/ 707 w 787"/>
                <a:gd name="T19" fmla="*/ 105 h 349"/>
                <a:gd name="T20" fmla="*/ 679 w 787"/>
                <a:gd name="T21" fmla="*/ 60 h 349"/>
                <a:gd name="T22" fmla="*/ 650 w 787"/>
                <a:gd name="T23" fmla="*/ 48 h 349"/>
                <a:gd name="T24" fmla="*/ 622 w 787"/>
                <a:gd name="T25" fmla="*/ 27 h 349"/>
                <a:gd name="T26" fmla="*/ 525 w 787"/>
                <a:gd name="T27" fmla="*/ 27 h 349"/>
                <a:gd name="T28" fmla="*/ 492 w 787"/>
                <a:gd name="T29" fmla="*/ 0 h 349"/>
                <a:gd name="T30" fmla="*/ 0 w 787"/>
                <a:gd name="T31" fmla="*/ 0 h 349"/>
                <a:gd name="T32" fmla="*/ 0 w 787"/>
                <a:gd name="T33" fmla="*/ 249 h 349"/>
                <a:gd name="T34" fmla="*/ 196 w 787"/>
                <a:gd name="T35" fmla="*/ 249 h 349"/>
                <a:gd name="T36" fmla="*/ 196 w 787"/>
                <a:gd name="T37" fmla="*/ 349 h 349"/>
                <a:gd name="T38" fmla="*/ 787 w 787"/>
                <a:gd name="T39" fmla="*/ 349 h 349"/>
                <a:gd name="T40" fmla="*/ 787 w 787"/>
                <a:gd name="T41" fmla="*/ 323 h 349"/>
                <a:gd name="T42" fmla="*/ 787 w 787"/>
                <a:gd name="T43" fmla="*/ 323 h 349"/>
                <a:gd name="T44" fmla="*/ 787 w 787"/>
                <a:gd name="T45" fmla="*/ 32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7" h="349">
                  <a:moveTo>
                    <a:pt x="787" y="323"/>
                  </a:moveTo>
                  <a:lnTo>
                    <a:pt x="740" y="294"/>
                  </a:lnTo>
                  <a:lnTo>
                    <a:pt x="740" y="294"/>
                  </a:lnTo>
                  <a:lnTo>
                    <a:pt x="740" y="294"/>
                  </a:lnTo>
                  <a:lnTo>
                    <a:pt x="738" y="292"/>
                  </a:lnTo>
                  <a:lnTo>
                    <a:pt x="740" y="292"/>
                  </a:lnTo>
                  <a:lnTo>
                    <a:pt x="735" y="249"/>
                  </a:lnTo>
                  <a:lnTo>
                    <a:pt x="735" y="188"/>
                  </a:lnTo>
                  <a:lnTo>
                    <a:pt x="707" y="176"/>
                  </a:lnTo>
                  <a:lnTo>
                    <a:pt x="707" y="105"/>
                  </a:lnTo>
                  <a:lnTo>
                    <a:pt x="679" y="60"/>
                  </a:lnTo>
                  <a:lnTo>
                    <a:pt x="650" y="48"/>
                  </a:lnTo>
                  <a:lnTo>
                    <a:pt x="622" y="27"/>
                  </a:lnTo>
                  <a:lnTo>
                    <a:pt x="525" y="27"/>
                  </a:lnTo>
                  <a:lnTo>
                    <a:pt x="492" y="0"/>
                  </a:lnTo>
                  <a:lnTo>
                    <a:pt x="0" y="0"/>
                  </a:lnTo>
                  <a:lnTo>
                    <a:pt x="0" y="249"/>
                  </a:lnTo>
                  <a:lnTo>
                    <a:pt x="196" y="249"/>
                  </a:lnTo>
                  <a:lnTo>
                    <a:pt x="196" y="349"/>
                  </a:lnTo>
                  <a:lnTo>
                    <a:pt x="787" y="349"/>
                  </a:lnTo>
                  <a:lnTo>
                    <a:pt x="787" y="323"/>
                  </a:lnTo>
                  <a:lnTo>
                    <a:pt x="787" y="323"/>
                  </a:lnTo>
                  <a:lnTo>
                    <a:pt x="787" y="323"/>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4" name="Montana">
              <a:extLst>
                <a:ext uri="{FF2B5EF4-FFF2-40B4-BE49-F238E27FC236}">
                  <a16:creationId xmlns:a16="http://schemas.microsoft.com/office/drawing/2014/main" id="{9A0438BF-0A9B-F106-BF68-37D81499D83D}"/>
                </a:ext>
              </a:extLst>
            </p:cNvPr>
            <p:cNvSpPr/>
            <p:nvPr/>
          </p:nvSpPr>
          <p:spPr>
            <a:xfrm>
              <a:off x="3415998" y="885931"/>
              <a:ext cx="1827309" cy="891085"/>
            </a:xfrm>
            <a:custGeom>
              <a:avLst/>
              <a:gdLst>
                <a:gd name="T0" fmla="*/ 10 w 462"/>
                <a:gd name="T1" fmla="*/ 63 h 225"/>
                <a:gd name="T2" fmla="*/ 13 w 462"/>
                <a:gd name="T3" fmla="*/ 77 h 225"/>
                <a:gd name="T4" fmla="*/ 23 w 462"/>
                <a:gd name="T5" fmla="*/ 82 h 225"/>
                <a:gd name="T6" fmla="*/ 31 w 462"/>
                <a:gd name="T7" fmla="*/ 87 h 225"/>
                <a:gd name="T8" fmla="*/ 38 w 462"/>
                <a:gd name="T9" fmla="*/ 97 h 225"/>
                <a:gd name="T10" fmla="*/ 38 w 462"/>
                <a:gd name="T11" fmla="*/ 101 h 225"/>
                <a:gd name="T12" fmla="*/ 53 w 462"/>
                <a:gd name="T13" fmla="*/ 107 h 225"/>
                <a:gd name="T14" fmla="*/ 59 w 462"/>
                <a:gd name="T15" fmla="*/ 141 h 225"/>
                <a:gd name="T16" fmla="*/ 60 w 462"/>
                <a:gd name="T17" fmla="*/ 151 h 225"/>
                <a:gd name="T18" fmla="*/ 60 w 462"/>
                <a:gd name="T19" fmla="*/ 153 h 225"/>
                <a:gd name="T20" fmla="*/ 60 w 462"/>
                <a:gd name="T21" fmla="*/ 167 h 225"/>
                <a:gd name="T22" fmla="*/ 70 w 462"/>
                <a:gd name="T23" fmla="*/ 166 h 225"/>
                <a:gd name="T24" fmla="*/ 71 w 462"/>
                <a:gd name="T25" fmla="*/ 166 h 225"/>
                <a:gd name="T26" fmla="*/ 75 w 462"/>
                <a:gd name="T27" fmla="*/ 167 h 225"/>
                <a:gd name="T28" fmla="*/ 88 w 462"/>
                <a:gd name="T29" fmla="*/ 188 h 225"/>
                <a:gd name="T30" fmla="*/ 100 w 462"/>
                <a:gd name="T31" fmla="*/ 206 h 225"/>
                <a:gd name="T32" fmla="*/ 104 w 462"/>
                <a:gd name="T33" fmla="*/ 214 h 225"/>
                <a:gd name="T34" fmla="*/ 105 w 462"/>
                <a:gd name="T35" fmla="*/ 214 h 225"/>
                <a:gd name="T36" fmla="*/ 107 w 462"/>
                <a:gd name="T37" fmla="*/ 212 h 225"/>
                <a:gd name="T38" fmla="*/ 122 w 462"/>
                <a:gd name="T39" fmla="*/ 224 h 225"/>
                <a:gd name="T40" fmla="*/ 138 w 462"/>
                <a:gd name="T41" fmla="*/ 224 h 225"/>
                <a:gd name="T42" fmla="*/ 143 w 462"/>
                <a:gd name="T43" fmla="*/ 224 h 225"/>
                <a:gd name="T44" fmla="*/ 154 w 462"/>
                <a:gd name="T45" fmla="*/ 224 h 225"/>
                <a:gd name="T46" fmla="*/ 156 w 462"/>
                <a:gd name="T47" fmla="*/ 225 h 225"/>
                <a:gd name="T48" fmla="*/ 165 w 462"/>
                <a:gd name="T49" fmla="*/ 221 h 225"/>
                <a:gd name="T50" fmla="*/ 182 w 462"/>
                <a:gd name="T51" fmla="*/ 216 h 225"/>
                <a:gd name="T52" fmla="*/ 189 w 462"/>
                <a:gd name="T53" fmla="*/ 215 h 225"/>
                <a:gd name="T54" fmla="*/ 461 w 462"/>
                <a:gd name="T55" fmla="*/ 204 h 225"/>
                <a:gd name="T56" fmla="*/ 462 w 462"/>
                <a:gd name="T57" fmla="*/ 203 h 225"/>
                <a:gd name="T58" fmla="*/ 461 w 462"/>
                <a:gd name="T59" fmla="*/ 154 h 225"/>
                <a:gd name="T60" fmla="*/ 461 w 462"/>
                <a:gd name="T61" fmla="*/ 0 h 225"/>
                <a:gd name="T62" fmla="*/ 0 w 462"/>
                <a:gd name="T63" fmla="*/ 5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2" h="225">
                  <a:moveTo>
                    <a:pt x="10" y="59"/>
                  </a:moveTo>
                  <a:cubicBezTo>
                    <a:pt x="10" y="63"/>
                    <a:pt x="10" y="63"/>
                    <a:pt x="10" y="63"/>
                  </a:cubicBezTo>
                  <a:cubicBezTo>
                    <a:pt x="13" y="69"/>
                    <a:pt x="13" y="69"/>
                    <a:pt x="13" y="69"/>
                  </a:cubicBezTo>
                  <a:cubicBezTo>
                    <a:pt x="13" y="77"/>
                    <a:pt x="13" y="77"/>
                    <a:pt x="13" y="77"/>
                  </a:cubicBezTo>
                  <a:cubicBezTo>
                    <a:pt x="19" y="77"/>
                    <a:pt x="19" y="77"/>
                    <a:pt x="19" y="77"/>
                  </a:cubicBezTo>
                  <a:cubicBezTo>
                    <a:pt x="23" y="82"/>
                    <a:pt x="23" y="82"/>
                    <a:pt x="23" y="82"/>
                  </a:cubicBezTo>
                  <a:cubicBezTo>
                    <a:pt x="23" y="87"/>
                    <a:pt x="23" y="87"/>
                    <a:pt x="23" y="87"/>
                  </a:cubicBezTo>
                  <a:cubicBezTo>
                    <a:pt x="31" y="87"/>
                    <a:pt x="31" y="87"/>
                    <a:pt x="31" y="87"/>
                  </a:cubicBezTo>
                  <a:cubicBezTo>
                    <a:pt x="31" y="93"/>
                    <a:pt x="31" y="93"/>
                    <a:pt x="31" y="93"/>
                  </a:cubicBezTo>
                  <a:cubicBezTo>
                    <a:pt x="38" y="97"/>
                    <a:pt x="38" y="97"/>
                    <a:pt x="38" y="97"/>
                  </a:cubicBezTo>
                  <a:cubicBezTo>
                    <a:pt x="38" y="101"/>
                    <a:pt x="38" y="101"/>
                    <a:pt x="38" y="101"/>
                  </a:cubicBezTo>
                  <a:cubicBezTo>
                    <a:pt x="38" y="101"/>
                    <a:pt x="38" y="101"/>
                    <a:pt x="38" y="101"/>
                  </a:cubicBezTo>
                  <a:cubicBezTo>
                    <a:pt x="40" y="102"/>
                    <a:pt x="46" y="105"/>
                    <a:pt x="49" y="106"/>
                  </a:cubicBezTo>
                  <a:cubicBezTo>
                    <a:pt x="53" y="107"/>
                    <a:pt x="53" y="107"/>
                    <a:pt x="53" y="107"/>
                  </a:cubicBezTo>
                  <a:cubicBezTo>
                    <a:pt x="59" y="113"/>
                    <a:pt x="59" y="113"/>
                    <a:pt x="59" y="113"/>
                  </a:cubicBezTo>
                  <a:cubicBezTo>
                    <a:pt x="59" y="141"/>
                    <a:pt x="59" y="141"/>
                    <a:pt x="59" y="141"/>
                  </a:cubicBezTo>
                  <a:cubicBezTo>
                    <a:pt x="58" y="141"/>
                    <a:pt x="58" y="144"/>
                    <a:pt x="59" y="148"/>
                  </a:cubicBezTo>
                  <a:cubicBezTo>
                    <a:pt x="59" y="150"/>
                    <a:pt x="60" y="151"/>
                    <a:pt x="60" y="151"/>
                  </a:cubicBezTo>
                  <a:cubicBezTo>
                    <a:pt x="60" y="151"/>
                    <a:pt x="60" y="151"/>
                    <a:pt x="60" y="151"/>
                  </a:cubicBezTo>
                  <a:cubicBezTo>
                    <a:pt x="60" y="151"/>
                    <a:pt x="60" y="152"/>
                    <a:pt x="60" y="153"/>
                  </a:cubicBezTo>
                  <a:cubicBezTo>
                    <a:pt x="58" y="156"/>
                    <a:pt x="60" y="163"/>
                    <a:pt x="60" y="166"/>
                  </a:cubicBezTo>
                  <a:cubicBezTo>
                    <a:pt x="60" y="167"/>
                    <a:pt x="60" y="167"/>
                    <a:pt x="60" y="167"/>
                  </a:cubicBezTo>
                  <a:cubicBezTo>
                    <a:pt x="70" y="167"/>
                    <a:pt x="70" y="167"/>
                    <a:pt x="70" y="167"/>
                  </a:cubicBezTo>
                  <a:cubicBezTo>
                    <a:pt x="70" y="166"/>
                    <a:pt x="70" y="166"/>
                    <a:pt x="70" y="166"/>
                  </a:cubicBezTo>
                  <a:cubicBezTo>
                    <a:pt x="70" y="166"/>
                    <a:pt x="70" y="166"/>
                    <a:pt x="70" y="166"/>
                  </a:cubicBezTo>
                  <a:cubicBezTo>
                    <a:pt x="71" y="166"/>
                    <a:pt x="71" y="166"/>
                    <a:pt x="71" y="166"/>
                  </a:cubicBezTo>
                  <a:cubicBezTo>
                    <a:pt x="71" y="166"/>
                    <a:pt x="72" y="166"/>
                    <a:pt x="73" y="166"/>
                  </a:cubicBezTo>
                  <a:cubicBezTo>
                    <a:pt x="73" y="166"/>
                    <a:pt x="74" y="166"/>
                    <a:pt x="75" y="167"/>
                  </a:cubicBezTo>
                  <a:cubicBezTo>
                    <a:pt x="82" y="168"/>
                    <a:pt x="87" y="172"/>
                    <a:pt x="88" y="173"/>
                  </a:cubicBezTo>
                  <a:cubicBezTo>
                    <a:pt x="88" y="188"/>
                    <a:pt x="88" y="188"/>
                    <a:pt x="88" y="188"/>
                  </a:cubicBezTo>
                  <a:cubicBezTo>
                    <a:pt x="93" y="194"/>
                    <a:pt x="93" y="194"/>
                    <a:pt x="93" y="194"/>
                  </a:cubicBezTo>
                  <a:cubicBezTo>
                    <a:pt x="100" y="206"/>
                    <a:pt x="100" y="206"/>
                    <a:pt x="100" y="206"/>
                  </a:cubicBezTo>
                  <a:cubicBezTo>
                    <a:pt x="104" y="206"/>
                    <a:pt x="104" y="206"/>
                    <a:pt x="104" y="206"/>
                  </a:cubicBezTo>
                  <a:cubicBezTo>
                    <a:pt x="104" y="214"/>
                    <a:pt x="104" y="214"/>
                    <a:pt x="104" y="214"/>
                  </a:cubicBezTo>
                  <a:cubicBezTo>
                    <a:pt x="105" y="214"/>
                    <a:pt x="105" y="214"/>
                    <a:pt x="105" y="214"/>
                  </a:cubicBezTo>
                  <a:cubicBezTo>
                    <a:pt x="105" y="214"/>
                    <a:pt x="105" y="214"/>
                    <a:pt x="105" y="214"/>
                  </a:cubicBezTo>
                  <a:cubicBezTo>
                    <a:pt x="106" y="213"/>
                    <a:pt x="106" y="213"/>
                    <a:pt x="106" y="213"/>
                  </a:cubicBezTo>
                  <a:cubicBezTo>
                    <a:pt x="107" y="212"/>
                    <a:pt x="107" y="212"/>
                    <a:pt x="107" y="212"/>
                  </a:cubicBezTo>
                  <a:cubicBezTo>
                    <a:pt x="109" y="212"/>
                    <a:pt x="110" y="213"/>
                    <a:pt x="111" y="216"/>
                  </a:cubicBezTo>
                  <a:cubicBezTo>
                    <a:pt x="117" y="222"/>
                    <a:pt x="121" y="224"/>
                    <a:pt x="122" y="224"/>
                  </a:cubicBezTo>
                  <a:cubicBezTo>
                    <a:pt x="134" y="224"/>
                    <a:pt x="134" y="224"/>
                    <a:pt x="134" y="224"/>
                  </a:cubicBezTo>
                  <a:cubicBezTo>
                    <a:pt x="136" y="224"/>
                    <a:pt x="137" y="224"/>
                    <a:pt x="138" y="224"/>
                  </a:cubicBezTo>
                  <a:cubicBezTo>
                    <a:pt x="139" y="223"/>
                    <a:pt x="139" y="223"/>
                    <a:pt x="140" y="223"/>
                  </a:cubicBezTo>
                  <a:cubicBezTo>
                    <a:pt x="141" y="223"/>
                    <a:pt x="142" y="224"/>
                    <a:pt x="143" y="224"/>
                  </a:cubicBezTo>
                  <a:cubicBezTo>
                    <a:pt x="143" y="224"/>
                    <a:pt x="145" y="224"/>
                    <a:pt x="147" y="224"/>
                  </a:cubicBezTo>
                  <a:cubicBezTo>
                    <a:pt x="149" y="224"/>
                    <a:pt x="153" y="224"/>
                    <a:pt x="154" y="224"/>
                  </a:cubicBezTo>
                  <a:cubicBezTo>
                    <a:pt x="155" y="225"/>
                    <a:pt x="155" y="225"/>
                    <a:pt x="155" y="225"/>
                  </a:cubicBezTo>
                  <a:cubicBezTo>
                    <a:pt x="156" y="225"/>
                    <a:pt x="156" y="225"/>
                    <a:pt x="156" y="225"/>
                  </a:cubicBezTo>
                  <a:cubicBezTo>
                    <a:pt x="157" y="225"/>
                    <a:pt x="158" y="225"/>
                    <a:pt x="160" y="224"/>
                  </a:cubicBezTo>
                  <a:cubicBezTo>
                    <a:pt x="165" y="221"/>
                    <a:pt x="165" y="221"/>
                    <a:pt x="165" y="221"/>
                  </a:cubicBezTo>
                  <a:cubicBezTo>
                    <a:pt x="176" y="217"/>
                    <a:pt x="176" y="217"/>
                    <a:pt x="176" y="217"/>
                  </a:cubicBezTo>
                  <a:cubicBezTo>
                    <a:pt x="182" y="216"/>
                    <a:pt x="182" y="216"/>
                    <a:pt x="182" y="216"/>
                  </a:cubicBezTo>
                  <a:cubicBezTo>
                    <a:pt x="189" y="216"/>
                    <a:pt x="189" y="216"/>
                    <a:pt x="189" y="216"/>
                  </a:cubicBezTo>
                  <a:cubicBezTo>
                    <a:pt x="189" y="215"/>
                    <a:pt x="189" y="215"/>
                    <a:pt x="189" y="215"/>
                  </a:cubicBezTo>
                  <a:cubicBezTo>
                    <a:pt x="189" y="204"/>
                    <a:pt x="189" y="204"/>
                    <a:pt x="189" y="204"/>
                  </a:cubicBezTo>
                  <a:cubicBezTo>
                    <a:pt x="461" y="204"/>
                    <a:pt x="461" y="204"/>
                    <a:pt x="461" y="204"/>
                  </a:cubicBezTo>
                  <a:cubicBezTo>
                    <a:pt x="462" y="204"/>
                    <a:pt x="462" y="204"/>
                    <a:pt x="462" y="204"/>
                  </a:cubicBezTo>
                  <a:cubicBezTo>
                    <a:pt x="462" y="203"/>
                    <a:pt x="462" y="203"/>
                    <a:pt x="462" y="203"/>
                  </a:cubicBezTo>
                  <a:cubicBezTo>
                    <a:pt x="462" y="154"/>
                    <a:pt x="462" y="154"/>
                    <a:pt x="462" y="154"/>
                  </a:cubicBezTo>
                  <a:cubicBezTo>
                    <a:pt x="461" y="154"/>
                    <a:pt x="461" y="154"/>
                    <a:pt x="461" y="154"/>
                  </a:cubicBezTo>
                  <a:cubicBezTo>
                    <a:pt x="461" y="154"/>
                    <a:pt x="461" y="154"/>
                    <a:pt x="461" y="154"/>
                  </a:cubicBezTo>
                  <a:cubicBezTo>
                    <a:pt x="461" y="0"/>
                    <a:pt x="461" y="0"/>
                    <a:pt x="461" y="0"/>
                  </a:cubicBezTo>
                  <a:cubicBezTo>
                    <a:pt x="0" y="0"/>
                    <a:pt x="0" y="0"/>
                    <a:pt x="0" y="0"/>
                  </a:cubicBezTo>
                  <a:cubicBezTo>
                    <a:pt x="0" y="59"/>
                    <a:pt x="0" y="59"/>
                    <a:pt x="0" y="59"/>
                  </a:cubicBezTo>
                  <a:lnTo>
                    <a:pt x="10" y="59"/>
                  </a:ln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5" name="Missouri">
              <a:extLst>
                <a:ext uri="{FF2B5EF4-FFF2-40B4-BE49-F238E27FC236}">
                  <a16:creationId xmlns:a16="http://schemas.microsoft.com/office/drawing/2014/main" id="{6D66868F-3108-5708-E9B7-41A04EE9BC80}"/>
                </a:ext>
              </a:extLst>
            </p:cNvPr>
            <p:cNvSpPr/>
            <p:nvPr/>
          </p:nvSpPr>
          <p:spPr>
            <a:xfrm>
              <a:off x="6477116" y="2524323"/>
              <a:ext cx="1051580" cy="887741"/>
            </a:xfrm>
            <a:custGeom>
              <a:avLst/>
              <a:gdLst>
                <a:gd name="T0" fmla="*/ 0 w 266"/>
                <a:gd name="T1" fmla="*/ 0 h 224"/>
                <a:gd name="T2" fmla="*/ 20 w 266"/>
                <a:gd name="T3" fmla="*/ 12 h 224"/>
                <a:gd name="T4" fmla="*/ 20 w 266"/>
                <a:gd name="T5" fmla="*/ 23 h 224"/>
                <a:gd name="T6" fmla="*/ 20 w 266"/>
                <a:gd name="T7" fmla="*/ 23 h 224"/>
                <a:gd name="T8" fmla="*/ 25 w 266"/>
                <a:gd name="T9" fmla="*/ 30 h 224"/>
                <a:gd name="T10" fmla="*/ 25 w 266"/>
                <a:gd name="T11" fmla="*/ 36 h 224"/>
                <a:gd name="T12" fmla="*/ 30 w 266"/>
                <a:gd name="T13" fmla="*/ 36 h 224"/>
                <a:gd name="T14" fmla="*/ 34 w 266"/>
                <a:gd name="T15" fmla="*/ 36 h 224"/>
                <a:gd name="T16" fmla="*/ 38 w 266"/>
                <a:gd name="T17" fmla="*/ 38 h 224"/>
                <a:gd name="T18" fmla="*/ 38 w 266"/>
                <a:gd name="T19" fmla="*/ 38 h 224"/>
                <a:gd name="T20" fmla="*/ 38 w 266"/>
                <a:gd name="T21" fmla="*/ 38 h 224"/>
                <a:gd name="T22" fmla="*/ 38 w 266"/>
                <a:gd name="T23" fmla="*/ 38 h 224"/>
                <a:gd name="T24" fmla="*/ 38 w 266"/>
                <a:gd name="T25" fmla="*/ 38 h 224"/>
                <a:gd name="T26" fmla="*/ 38 w 266"/>
                <a:gd name="T27" fmla="*/ 39 h 224"/>
                <a:gd name="T28" fmla="*/ 39 w 266"/>
                <a:gd name="T29" fmla="*/ 58 h 224"/>
                <a:gd name="T30" fmla="*/ 42 w 266"/>
                <a:gd name="T31" fmla="*/ 58 h 224"/>
                <a:gd name="T32" fmla="*/ 42 w 266"/>
                <a:gd name="T33" fmla="*/ 65 h 224"/>
                <a:gd name="T34" fmla="*/ 51 w 266"/>
                <a:gd name="T35" fmla="*/ 73 h 224"/>
                <a:gd name="T36" fmla="*/ 54 w 266"/>
                <a:gd name="T37" fmla="*/ 76 h 224"/>
                <a:gd name="T38" fmla="*/ 54 w 266"/>
                <a:gd name="T39" fmla="*/ 77 h 224"/>
                <a:gd name="T40" fmla="*/ 54 w 266"/>
                <a:gd name="T41" fmla="*/ 167 h 224"/>
                <a:gd name="T42" fmla="*/ 54 w 266"/>
                <a:gd name="T43" fmla="*/ 168 h 224"/>
                <a:gd name="T44" fmla="*/ 54 w 266"/>
                <a:gd name="T45" fmla="*/ 168 h 224"/>
                <a:gd name="T46" fmla="*/ 54 w 266"/>
                <a:gd name="T47" fmla="*/ 207 h 224"/>
                <a:gd name="T48" fmla="*/ 54 w 266"/>
                <a:gd name="T49" fmla="*/ 208 h 224"/>
                <a:gd name="T50" fmla="*/ 54 w 266"/>
                <a:gd name="T51" fmla="*/ 208 h 224"/>
                <a:gd name="T52" fmla="*/ 220 w 266"/>
                <a:gd name="T53" fmla="*/ 208 h 224"/>
                <a:gd name="T54" fmla="*/ 220 w 266"/>
                <a:gd name="T55" fmla="*/ 224 h 224"/>
                <a:gd name="T56" fmla="*/ 244 w 266"/>
                <a:gd name="T57" fmla="*/ 224 h 224"/>
                <a:gd name="T58" fmla="*/ 244 w 266"/>
                <a:gd name="T59" fmla="*/ 224 h 224"/>
                <a:gd name="T60" fmla="*/ 244 w 266"/>
                <a:gd name="T61" fmla="*/ 224 h 224"/>
                <a:gd name="T62" fmla="*/ 249 w 266"/>
                <a:gd name="T63" fmla="*/ 215 h 224"/>
                <a:gd name="T64" fmla="*/ 249 w 266"/>
                <a:gd name="T65" fmla="*/ 215 h 224"/>
                <a:gd name="T66" fmla="*/ 256 w 266"/>
                <a:gd name="T67" fmla="*/ 201 h 224"/>
                <a:gd name="T68" fmla="*/ 257 w 266"/>
                <a:gd name="T69" fmla="*/ 201 h 224"/>
                <a:gd name="T70" fmla="*/ 263 w 266"/>
                <a:gd name="T71" fmla="*/ 184 h 224"/>
                <a:gd name="T72" fmla="*/ 261 w 266"/>
                <a:gd name="T73" fmla="*/ 172 h 224"/>
                <a:gd name="T74" fmla="*/ 261 w 266"/>
                <a:gd name="T75" fmla="*/ 172 h 224"/>
                <a:gd name="T76" fmla="*/ 249 w 266"/>
                <a:gd name="T77" fmla="*/ 156 h 224"/>
                <a:gd name="T78" fmla="*/ 247 w 266"/>
                <a:gd name="T79" fmla="*/ 148 h 224"/>
                <a:gd name="T80" fmla="*/ 240 w 266"/>
                <a:gd name="T81" fmla="*/ 135 h 224"/>
                <a:gd name="T82" fmla="*/ 220 w 266"/>
                <a:gd name="T83" fmla="*/ 125 h 224"/>
                <a:gd name="T84" fmla="*/ 215 w 266"/>
                <a:gd name="T85" fmla="*/ 108 h 224"/>
                <a:gd name="T86" fmla="*/ 218 w 266"/>
                <a:gd name="T87" fmla="*/ 92 h 224"/>
                <a:gd name="T88" fmla="*/ 201 w 266"/>
                <a:gd name="T89" fmla="*/ 75 h 224"/>
                <a:gd name="T90" fmla="*/ 184 w 266"/>
                <a:gd name="T91" fmla="*/ 64 h 224"/>
                <a:gd name="T92" fmla="*/ 169 w 266"/>
                <a:gd name="T93" fmla="*/ 54 h 224"/>
                <a:gd name="T94" fmla="*/ 169 w 266"/>
                <a:gd name="T95" fmla="*/ 19 h 224"/>
                <a:gd name="T96" fmla="*/ 162 w 266"/>
                <a:gd name="T97" fmla="*/ 0 h 224"/>
                <a:gd name="T98" fmla="*/ 0 w 266"/>
                <a:gd name="T99"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6" h="224">
                  <a:moveTo>
                    <a:pt x="0" y="0"/>
                  </a:moveTo>
                  <a:cubicBezTo>
                    <a:pt x="20" y="12"/>
                    <a:pt x="20" y="12"/>
                    <a:pt x="20" y="12"/>
                  </a:cubicBezTo>
                  <a:cubicBezTo>
                    <a:pt x="20" y="23"/>
                    <a:pt x="20" y="23"/>
                    <a:pt x="20" y="23"/>
                  </a:cubicBezTo>
                  <a:cubicBezTo>
                    <a:pt x="20" y="23"/>
                    <a:pt x="20" y="23"/>
                    <a:pt x="20" y="23"/>
                  </a:cubicBezTo>
                  <a:cubicBezTo>
                    <a:pt x="25" y="30"/>
                    <a:pt x="25" y="30"/>
                    <a:pt x="25" y="30"/>
                  </a:cubicBezTo>
                  <a:cubicBezTo>
                    <a:pt x="25" y="36"/>
                    <a:pt x="25" y="36"/>
                    <a:pt x="25" y="36"/>
                  </a:cubicBezTo>
                  <a:cubicBezTo>
                    <a:pt x="30" y="36"/>
                    <a:pt x="30" y="36"/>
                    <a:pt x="30" y="36"/>
                  </a:cubicBezTo>
                  <a:cubicBezTo>
                    <a:pt x="34" y="36"/>
                    <a:pt x="34" y="36"/>
                    <a:pt x="34" y="36"/>
                  </a:cubicBezTo>
                  <a:cubicBezTo>
                    <a:pt x="36" y="36"/>
                    <a:pt x="37" y="37"/>
                    <a:pt x="38" y="38"/>
                  </a:cubicBezTo>
                  <a:cubicBezTo>
                    <a:pt x="38" y="38"/>
                    <a:pt x="38" y="38"/>
                    <a:pt x="38" y="38"/>
                  </a:cubicBezTo>
                  <a:cubicBezTo>
                    <a:pt x="38" y="38"/>
                    <a:pt x="38" y="38"/>
                    <a:pt x="38" y="38"/>
                  </a:cubicBezTo>
                  <a:cubicBezTo>
                    <a:pt x="38" y="38"/>
                    <a:pt x="38" y="38"/>
                    <a:pt x="38" y="38"/>
                  </a:cubicBezTo>
                  <a:cubicBezTo>
                    <a:pt x="38" y="38"/>
                    <a:pt x="38" y="38"/>
                    <a:pt x="38" y="38"/>
                  </a:cubicBezTo>
                  <a:cubicBezTo>
                    <a:pt x="38" y="39"/>
                    <a:pt x="38" y="39"/>
                    <a:pt x="38" y="39"/>
                  </a:cubicBezTo>
                  <a:cubicBezTo>
                    <a:pt x="39" y="58"/>
                    <a:pt x="39" y="58"/>
                    <a:pt x="39" y="58"/>
                  </a:cubicBezTo>
                  <a:cubicBezTo>
                    <a:pt x="42" y="58"/>
                    <a:pt x="42" y="58"/>
                    <a:pt x="42" y="58"/>
                  </a:cubicBezTo>
                  <a:cubicBezTo>
                    <a:pt x="42" y="65"/>
                    <a:pt x="42" y="65"/>
                    <a:pt x="42" y="65"/>
                  </a:cubicBezTo>
                  <a:cubicBezTo>
                    <a:pt x="51" y="73"/>
                    <a:pt x="51" y="73"/>
                    <a:pt x="51" y="73"/>
                  </a:cubicBezTo>
                  <a:cubicBezTo>
                    <a:pt x="52" y="75"/>
                    <a:pt x="53" y="76"/>
                    <a:pt x="54" y="76"/>
                  </a:cubicBezTo>
                  <a:cubicBezTo>
                    <a:pt x="54" y="77"/>
                    <a:pt x="54" y="77"/>
                    <a:pt x="54" y="77"/>
                  </a:cubicBezTo>
                  <a:cubicBezTo>
                    <a:pt x="54" y="167"/>
                    <a:pt x="54" y="167"/>
                    <a:pt x="54" y="167"/>
                  </a:cubicBezTo>
                  <a:cubicBezTo>
                    <a:pt x="54" y="168"/>
                    <a:pt x="54" y="168"/>
                    <a:pt x="54" y="168"/>
                  </a:cubicBezTo>
                  <a:cubicBezTo>
                    <a:pt x="54" y="168"/>
                    <a:pt x="54" y="168"/>
                    <a:pt x="54" y="168"/>
                  </a:cubicBezTo>
                  <a:cubicBezTo>
                    <a:pt x="54" y="207"/>
                    <a:pt x="54" y="207"/>
                    <a:pt x="54" y="207"/>
                  </a:cubicBezTo>
                  <a:cubicBezTo>
                    <a:pt x="54" y="208"/>
                    <a:pt x="54" y="208"/>
                    <a:pt x="54" y="208"/>
                  </a:cubicBezTo>
                  <a:cubicBezTo>
                    <a:pt x="54" y="208"/>
                    <a:pt x="54" y="208"/>
                    <a:pt x="54" y="208"/>
                  </a:cubicBezTo>
                  <a:cubicBezTo>
                    <a:pt x="220" y="208"/>
                    <a:pt x="220" y="208"/>
                    <a:pt x="220" y="208"/>
                  </a:cubicBezTo>
                  <a:cubicBezTo>
                    <a:pt x="220" y="224"/>
                    <a:pt x="220" y="224"/>
                    <a:pt x="220" y="224"/>
                  </a:cubicBezTo>
                  <a:cubicBezTo>
                    <a:pt x="244" y="224"/>
                    <a:pt x="244" y="224"/>
                    <a:pt x="244" y="224"/>
                  </a:cubicBezTo>
                  <a:cubicBezTo>
                    <a:pt x="244" y="224"/>
                    <a:pt x="244" y="224"/>
                    <a:pt x="244" y="224"/>
                  </a:cubicBezTo>
                  <a:cubicBezTo>
                    <a:pt x="244" y="224"/>
                    <a:pt x="244" y="224"/>
                    <a:pt x="244" y="224"/>
                  </a:cubicBezTo>
                  <a:cubicBezTo>
                    <a:pt x="249" y="215"/>
                    <a:pt x="249" y="215"/>
                    <a:pt x="249" y="215"/>
                  </a:cubicBezTo>
                  <a:cubicBezTo>
                    <a:pt x="249" y="215"/>
                    <a:pt x="249" y="215"/>
                    <a:pt x="249" y="215"/>
                  </a:cubicBezTo>
                  <a:cubicBezTo>
                    <a:pt x="256" y="201"/>
                    <a:pt x="256" y="201"/>
                    <a:pt x="256" y="201"/>
                  </a:cubicBezTo>
                  <a:cubicBezTo>
                    <a:pt x="257" y="201"/>
                    <a:pt x="257" y="201"/>
                    <a:pt x="257" y="201"/>
                  </a:cubicBezTo>
                  <a:cubicBezTo>
                    <a:pt x="258" y="200"/>
                    <a:pt x="266" y="194"/>
                    <a:pt x="263" y="184"/>
                  </a:cubicBezTo>
                  <a:cubicBezTo>
                    <a:pt x="261" y="172"/>
                    <a:pt x="261" y="172"/>
                    <a:pt x="261" y="172"/>
                  </a:cubicBezTo>
                  <a:cubicBezTo>
                    <a:pt x="261" y="172"/>
                    <a:pt x="261" y="172"/>
                    <a:pt x="261" y="172"/>
                  </a:cubicBezTo>
                  <a:cubicBezTo>
                    <a:pt x="259" y="170"/>
                    <a:pt x="251" y="162"/>
                    <a:pt x="249" y="156"/>
                  </a:cubicBezTo>
                  <a:cubicBezTo>
                    <a:pt x="247" y="148"/>
                    <a:pt x="247" y="148"/>
                    <a:pt x="247" y="148"/>
                  </a:cubicBezTo>
                  <a:cubicBezTo>
                    <a:pt x="240" y="135"/>
                    <a:pt x="240" y="135"/>
                    <a:pt x="240" y="135"/>
                  </a:cubicBezTo>
                  <a:cubicBezTo>
                    <a:pt x="220" y="125"/>
                    <a:pt x="220" y="125"/>
                    <a:pt x="220" y="125"/>
                  </a:cubicBezTo>
                  <a:cubicBezTo>
                    <a:pt x="215" y="108"/>
                    <a:pt x="215" y="108"/>
                    <a:pt x="215" y="108"/>
                  </a:cubicBezTo>
                  <a:cubicBezTo>
                    <a:pt x="218" y="92"/>
                    <a:pt x="218" y="92"/>
                    <a:pt x="218" y="92"/>
                  </a:cubicBezTo>
                  <a:cubicBezTo>
                    <a:pt x="201" y="75"/>
                    <a:pt x="201" y="75"/>
                    <a:pt x="201" y="75"/>
                  </a:cubicBezTo>
                  <a:cubicBezTo>
                    <a:pt x="184" y="64"/>
                    <a:pt x="184" y="64"/>
                    <a:pt x="184" y="64"/>
                  </a:cubicBezTo>
                  <a:cubicBezTo>
                    <a:pt x="169" y="54"/>
                    <a:pt x="169" y="54"/>
                    <a:pt x="169" y="54"/>
                  </a:cubicBezTo>
                  <a:cubicBezTo>
                    <a:pt x="169" y="19"/>
                    <a:pt x="169" y="19"/>
                    <a:pt x="169" y="19"/>
                  </a:cubicBezTo>
                  <a:cubicBezTo>
                    <a:pt x="162" y="0"/>
                    <a:pt x="162" y="0"/>
                    <a:pt x="162" y="0"/>
                  </a:cubicBezTo>
                  <a:lnTo>
                    <a:pt x="0" y="0"/>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6" name="Mississippi">
              <a:extLst>
                <a:ext uri="{FF2B5EF4-FFF2-40B4-BE49-F238E27FC236}">
                  <a16:creationId xmlns:a16="http://schemas.microsoft.com/office/drawing/2014/main" id="{5DB1A839-354C-7C8B-F776-526F607E381F}"/>
                </a:ext>
              </a:extLst>
            </p:cNvPr>
            <p:cNvSpPr/>
            <p:nvPr/>
          </p:nvSpPr>
          <p:spPr>
            <a:xfrm>
              <a:off x="7125786" y="3637760"/>
              <a:ext cx="556719" cy="1004769"/>
            </a:xfrm>
            <a:custGeom>
              <a:avLst/>
              <a:gdLst>
                <a:gd name="T0" fmla="*/ 131 w 141"/>
                <a:gd name="T1" fmla="*/ 108 h 254"/>
                <a:gd name="T2" fmla="*/ 141 w 141"/>
                <a:gd name="T3" fmla="*/ 68 h 254"/>
                <a:gd name="T4" fmla="*/ 141 w 141"/>
                <a:gd name="T5" fmla="*/ 56 h 254"/>
                <a:gd name="T6" fmla="*/ 47 w 141"/>
                <a:gd name="T7" fmla="*/ 0 h 254"/>
                <a:gd name="T8" fmla="*/ 44 w 141"/>
                <a:gd name="T9" fmla="*/ 10 h 254"/>
                <a:gd name="T10" fmla="*/ 37 w 141"/>
                <a:gd name="T11" fmla="*/ 35 h 254"/>
                <a:gd name="T12" fmla="*/ 32 w 141"/>
                <a:gd name="T13" fmla="*/ 44 h 254"/>
                <a:gd name="T14" fmla="*/ 30 w 141"/>
                <a:gd name="T15" fmla="*/ 46 h 254"/>
                <a:gd name="T16" fmla="*/ 27 w 141"/>
                <a:gd name="T17" fmla="*/ 49 h 254"/>
                <a:gd name="T18" fmla="*/ 25 w 141"/>
                <a:gd name="T19" fmla="*/ 50 h 254"/>
                <a:gd name="T20" fmla="*/ 24 w 141"/>
                <a:gd name="T21" fmla="*/ 50 h 254"/>
                <a:gd name="T22" fmla="*/ 17 w 141"/>
                <a:gd name="T23" fmla="*/ 59 h 254"/>
                <a:gd name="T24" fmla="*/ 19 w 141"/>
                <a:gd name="T25" fmla="*/ 75 h 254"/>
                <a:gd name="T26" fmla="*/ 20 w 141"/>
                <a:gd name="T27" fmla="*/ 86 h 254"/>
                <a:gd name="T28" fmla="*/ 19 w 141"/>
                <a:gd name="T29" fmla="*/ 87 h 254"/>
                <a:gd name="T30" fmla="*/ 18 w 141"/>
                <a:gd name="T31" fmla="*/ 88 h 254"/>
                <a:gd name="T32" fmla="*/ 17 w 141"/>
                <a:gd name="T33" fmla="*/ 89 h 254"/>
                <a:gd name="T34" fmla="*/ 17 w 141"/>
                <a:gd name="T35" fmla="*/ 90 h 254"/>
                <a:gd name="T36" fmla="*/ 14 w 141"/>
                <a:gd name="T37" fmla="*/ 100 h 254"/>
                <a:gd name="T38" fmla="*/ 14 w 141"/>
                <a:gd name="T39" fmla="*/ 148 h 254"/>
                <a:gd name="T40" fmla="*/ 0 w 141"/>
                <a:gd name="T41" fmla="*/ 195 h 254"/>
                <a:gd name="T42" fmla="*/ 60 w 141"/>
                <a:gd name="T43" fmla="*/ 200 h 254"/>
                <a:gd name="T44" fmla="*/ 55 w 141"/>
                <a:gd name="T45" fmla="*/ 205 h 254"/>
                <a:gd name="T46" fmla="*/ 59 w 141"/>
                <a:gd name="T47" fmla="*/ 217 h 254"/>
                <a:gd name="T48" fmla="*/ 63 w 141"/>
                <a:gd name="T49" fmla="*/ 220 h 254"/>
                <a:gd name="T50" fmla="*/ 61 w 141"/>
                <a:gd name="T51" fmla="*/ 241 h 254"/>
                <a:gd name="T52" fmla="*/ 56 w 141"/>
                <a:gd name="T53" fmla="*/ 249 h 254"/>
                <a:gd name="T54" fmla="*/ 57 w 141"/>
                <a:gd name="T55" fmla="*/ 249 h 254"/>
                <a:gd name="T56" fmla="*/ 87 w 141"/>
                <a:gd name="T57" fmla="*/ 254 h 254"/>
                <a:gd name="T58" fmla="*/ 103 w 141"/>
                <a:gd name="T59" fmla="*/ 250 h 254"/>
                <a:gd name="T60" fmla="*/ 126 w 141"/>
                <a:gd name="T61" fmla="*/ 248 h 254"/>
                <a:gd name="T62" fmla="*/ 126 w 141"/>
                <a:gd name="T63" fmla="*/ 15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 h="254">
                  <a:moveTo>
                    <a:pt x="126" y="157"/>
                  </a:moveTo>
                  <a:cubicBezTo>
                    <a:pt x="125" y="154"/>
                    <a:pt x="128" y="126"/>
                    <a:pt x="131" y="108"/>
                  </a:cubicBezTo>
                  <a:cubicBezTo>
                    <a:pt x="132" y="99"/>
                    <a:pt x="132" y="93"/>
                    <a:pt x="132" y="92"/>
                  </a:cubicBezTo>
                  <a:cubicBezTo>
                    <a:pt x="132" y="90"/>
                    <a:pt x="137" y="78"/>
                    <a:pt x="141" y="68"/>
                  </a:cubicBezTo>
                  <a:cubicBezTo>
                    <a:pt x="141" y="68"/>
                    <a:pt x="141" y="68"/>
                    <a:pt x="141" y="68"/>
                  </a:cubicBezTo>
                  <a:cubicBezTo>
                    <a:pt x="141" y="56"/>
                    <a:pt x="141" y="56"/>
                    <a:pt x="141" y="56"/>
                  </a:cubicBezTo>
                  <a:cubicBezTo>
                    <a:pt x="141" y="0"/>
                    <a:pt x="141" y="0"/>
                    <a:pt x="141" y="0"/>
                  </a:cubicBezTo>
                  <a:cubicBezTo>
                    <a:pt x="47" y="0"/>
                    <a:pt x="47" y="0"/>
                    <a:pt x="47" y="0"/>
                  </a:cubicBezTo>
                  <a:cubicBezTo>
                    <a:pt x="45" y="5"/>
                    <a:pt x="45" y="5"/>
                    <a:pt x="45" y="5"/>
                  </a:cubicBezTo>
                  <a:cubicBezTo>
                    <a:pt x="44" y="10"/>
                    <a:pt x="44" y="10"/>
                    <a:pt x="44" y="10"/>
                  </a:cubicBezTo>
                  <a:cubicBezTo>
                    <a:pt x="37" y="16"/>
                    <a:pt x="37" y="16"/>
                    <a:pt x="37" y="16"/>
                  </a:cubicBezTo>
                  <a:cubicBezTo>
                    <a:pt x="37" y="35"/>
                    <a:pt x="37" y="35"/>
                    <a:pt x="37" y="35"/>
                  </a:cubicBezTo>
                  <a:cubicBezTo>
                    <a:pt x="37" y="35"/>
                    <a:pt x="37" y="35"/>
                    <a:pt x="37" y="35"/>
                  </a:cubicBezTo>
                  <a:cubicBezTo>
                    <a:pt x="37" y="35"/>
                    <a:pt x="35" y="39"/>
                    <a:pt x="32" y="44"/>
                  </a:cubicBezTo>
                  <a:cubicBezTo>
                    <a:pt x="30" y="46"/>
                    <a:pt x="30" y="46"/>
                    <a:pt x="30" y="46"/>
                  </a:cubicBezTo>
                  <a:cubicBezTo>
                    <a:pt x="30" y="46"/>
                    <a:pt x="30" y="46"/>
                    <a:pt x="30" y="46"/>
                  </a:cubicBezTo>
                  <a:cubicBezTo>
                    <a:pt x="30" y="46"/>
                    <a:pt x="30" y="46"/>
                    <a:pt x="30" y="46"/>
                  </a:cubicBezTo>
                  <a:cubicBezTo>
                    <a:pt x="29" y="46"/>
                    <a:pt x="29" y="47"/>
                    <a:pt x="27" y="49"/>
                  </a:cubicBezTo>
                  <a:cubicBezTo>
                    <a:pt x="26" y="50"/>
                    <a:pt x="26" y="50"/>
                    <a:pt x="26" y="50"/>
                  </a:cubicBezTo>
                  <a:cubicBezTo>
                    <a:pt x="25" y="50"/>
                    <a:pt x="25" y="50"/>
                    <a:pt x="25" y="50"/>
                  </a:cubicBezTo>
                  <a:cubicBezTo>
                    <a:pt x="25" y="50"/>
                    <a:pt x="25" y="50"/>
                    <a:pt x="25" y="50"/>
                  </a:cubicBezTo>
                  <a:cubicBezTo>
                    <a:pt x="24" y="50"/>
                    <a:pt x="24" y="50"/>
                    <a:pt x="24" y="50"/>
                  </a:cubicBezTo>
                  <a:cubicBezTo>
                    <a:pt x="24" y="50"/>
                    <a:pt x="24" y="50"/>
                    <a:pt x="24" y="50"/>
                  </a:cubicBezTo>
                  <a:cubicBezTo>
                    <a:pt x="23" y="52"/>
                    <a:pt x="19" y="56"/>
                    <a:pt x="17" y="59"/>
                  </a:cubicBezTo>
                  <a:cubicBezTo>
                    <a:pt x="17" y="63"/>
                    <a:pt x="17" y="63"/>
                    <a:pt x="17" y="63"/>
                  </a:cubicBezTo>
                  <a:cubicBezTo>
                    <a:pt x="18" y="68"/>
                    <a:pt x="19" y="75"/>
                    <a:pt x="19" y="75"/>
                  </a:cubicBezTo>
                  <a:cubicBezTo>
                    <a:pt x="19" y="78"/>
                    <a:pt x="20" y="81"/>
                    <a:pt x="20" y="84"/>
                  </a:cubicBezTo>
                  <a:cubicBezTo>
                    <a:pt x="20" y="86"/>
                    <a:pt x="20" y="86"/>
                    <a:pt x="20" y="86"/>
                  </a:cubicBezTo>
                  <a:cubicBezTo>
                    <a:pt x="19" y="86"/>
                    <a:pt x="19" y="86"/>
                    <a:pt x="19" y="86"/>
                  </a:cubicBezTo>
                  <a:cubicBezTo>
                    <a:pt x="19" y="87"/>
                    <a:pt x="19" y="87"/>
                    <a:pt x="19" y="87"/>
                  </a:cubicBezTo>
                  <a:cubicBezTo>
                    <a:pt x="18" y="87"/>
                    <a:pt x="18" y="87"/>
                    <a:pt x="18" y="87"/>
                  </a:cubicBezTo>
                  <a:cubicBezTo>
                    <a:pt x="18" y="88"/>
                    <a:pt x="18" y="88"/>
                    <a:pt x="18" y="88"/>
                  </a:cubicBezTo>
                  <a:cubicBezTo>
                    <a:pt x="18" y="88"/>
                    <a:pt x="18" y="88"/>
                    <a:pt x="17" y="88"/>
                  </a:cubicBezTo>
                  <a:cubicBezTo>
                    <a:pt x="17" y="89"/>
                    <a:pt x="17" y="89"/>
                    <a:pt x="17" y="89"/>
                  </a:cubicBezTo>
                  <a:cubicBezTo>
                    <a:pt x="17" y="90"/>
                    <a:pt x="17" y="90"/>
                    <a:pt x="17" y="90"/>
                  </a:cubicBezTo>
                  <a:cubicBezTo>
                    <a:pt x="17" y="90"/>
                    <a:pt x="17" y="90"/>
                    <a:pt x="17" y="90"/>
                  </a:cubicBezTo>
                  <a:cubicBezTo>
                    <a:pt x="17" y="91"/>
                    <a:pt x="16" y="93"/>
                    <a:pt x="14" y="99"/>
                  </a:cubicBezTo>
                  <a:cubicBezTo>
                    <a:pt x="14" y="100"/>
                    <a:pt x="14" y="100"/>
                    <a:pt x="14" y="100"/>
                  </a:cubicBezTo>
                  <a:cubicBezTo>
                    <a:pt x="14" y="100"/>
                    <a:pt x="14" y="100"/>
                    <a:pt x="14" y="100"/>
                  </a:cubicBezTo>
                  <a:cubicBezTo>
                    <a:pt x="14" y="148"/>
                    <a:pt x="14" y="148"/>
                    <a:pt x="14" y="148"/>
                  </a:cubicBezTo>
                  <a:cubicBezTo>
                    <a:pt x="0" y="171"/>
                    <a:pt x="0" y="171"/>
                    <a:pt x="0" y="171"/>
                  </a:cubicBezTo>
                  <a:cubicBezTo>
                    <a:pt x="0" y="195"/>
                    <a:pt x="0" y="195"/>
                    <a:pt x="0" y="195"/>
                  </a:cubicBezTo>
                  <a:cubicBezTo>
                    <a:pt x="59" y="195"/>
                    <a:pt x="59" y="195"/>
                    <a:pt x="59" y="195"/>
                  </a:cubicBezTo>
                  <a:cubicBezTo>
                    <a:pt x="60" y="200"/>
                    <a:pt x="60" y="200"/>
                    <a:pt x="60" y="200"/>
                  </a:cubicBezTo>
                  <a:cubicBezTo>
                    <a:pt x="61" y="201"/>
                    <a:pt x="61" y="202"/>
                    <a:pt x="60" y="203"/>
                  </a:cubicBezTo>
                  <a:cubicBezTo>
                    <a:pt x="59" y="205"/>
                    <a:pt x="56" y="205"/>
                    <a:pt x="55" y="205"/>
                  </a:cubicBezTo>
                  <a:cubicBezTo>
                    <a:pt x="55" y="217"/>
                    <a:pt x="55" y="217"/>
                    <a:pt x="55" y="217"/>
                  </a:cubicBezTo>
                  <a:cubicBezTo>
                    <a:pt x="59" y="217"/>
                    <a:pt x="59" y="217"/>
                    <a:pt x="59" y="217"/>
                  </a:cubicBezTo>
                  <a:cubicBezTo>
                    <a:pt x="59" y="220"/>
                    <a:pt x="59" y="220"/>
                    <a:pt x="59" y="220"/>
                  </a:cubicBezTo>
                  <a:cubicBezTo>
                    <a:pt x="63" y="220"/>
                    <a:pt x="63" y="220"/>
                    <a:pt x="63" y="220"/>
                  </a:cubicBezTo>
                  <a:cubicBezTo>
                    <a:pt x="61" y="233"/>
                    <a:pt x="61" y="233"/>
                    <a:pt x="61" y="233"/>
                  </a:cubicBezTo>
                  <a:cubicBezTo>
                    <a:pt x="61" y="241"/>
                    <a:pt x="61" y="241"/>
                    <a:pt x="61" y="241"/>
                  </a:cubicBezTo>
                  <a:cubicBezTo>
                    <a:pt x="61" y="243"/>
                    <a:pt x="58" y="244"/>
                    <a:pt x="56" y="244"/>
                  </a:cubicBezTo>
                  <a:cubicBezTo>
                    <a:pt x="56" y="249"/>
                    <a:pt x="56" y="249"/>
                    <a:pt x="56" y="249"/>
                  </a:cubicBezTo>
                  <a:cubicBezTo>
                    <a:pt x="57" y="249"/>
                    <a:pt x="57" y="249"/>
                    <a:pt x="57" y="249"/>
                  </a:cubicBezTo>
                  <a:cubicBezTo>
                    <a:pt x="57" y="249"/>
                    <a:pt x="57" y="249"/>
                    <a:pt x="57" y="249"/>
                  </a:cubicBezTo>
                  <a:cubicBezTo>
                    <a:pt x="64" y="246"/>
                    <a:pt x="64" y="246"/>
                    <a:pt x="64" y="246"/>
                  </a:cubicBezTo>
                  <a:cubicBezTo>
                    <a:pt x="87" y="254"/>
                    <a:pt x="87" y="254"/>
                    <a:pt x="87" y="254"/>
                  </a:cubicBezTo>
                  <a:cubicBezTo>
                    <a:pt x="95" y="250"/>
                    <a:pt x="95" y="250"/>
                    <a:pt x="95" y="250"/>
                  </a:cubicBezTo>
                  <a:cubicBezTo>
                    <a:pt x="103" y="250"/>
                    <a:pt x="103" y="250"/>
                    <a:pt x="103" y="250"/>
                  </a:cubicBezTo>
                  <a:cubicBezTo>
                    <a:pt x="110" y="246"/>
                    <a:pt x="110" y="246"/>
                    <a:pt x="110" y="246"/>
                  </a:cubicBezTo>
                  <a:cubicBezTo>
                    <a:pt x="126" y="248"/>
                    <a:pt x="126" y="248"/>
                    <a:pt x="126" y="248"/>
                  </a:cubicBezTo>
                  <a:cubicBezTo>
                    <a:pt x="126" y="248"/>
                    <a:pt x="126" y="248"/>
                    <a:pt x="126" y="248"/>
                  </a:cubicBezTo>
                  <a:cubicBezTo>
                    <a:pt x="126" y="227"/>
                    <a:pt x="127" y="161"/>
                    <a:pt x="126" y="157"/>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7" name="Minnesota">
              <a:extLst>
                <a:ext uri="{FF2B5EF4-FFF2-40B4-BE49-F238E27FC236}">
                  <a16:creationId xmlns:a16="http://schemas.microsoft.com/office/drawing/2014/main" id="{E16CBCC2-5633-04F6-80C8-E71A3A49FEBA}"/>
                </a:ext>
              </a:extLst>
            </p:cNvPr>
            <p:cNvSpPr/>
            <p:nvPr/>
          </p:nvSpPr>
          <p:spPr>
            <a:xfrm>
              <a:off x="6279840" y="778934"/>
              <a:ext cx="1173624" cy="1195357"/>
            </a:xfrm>
            <a:custGeom>
              <a:avLst/>
              <a:gdLst>
                <a:gd name="T0" fmla="*/ 10 w 297"/>
                <a:gd name="T1" fmla="*/ 129 h 302"/>
                <a:gd name="T2" fmla="*/ 22 w 297"/>
                <a:gd name="T3" fmla="*/ 162 h 302"/>
                <a:gd name="T4" fmla="*/ 24 w 297"/>
                <a:gd name="T5" fmla="*/ 180 h 302"/>
                <a:gd name="T6" fmla="*/ 24 w 297"/>
                <a:gd name="T7" fmla="*/ 219 h 302"/>
                <a:gd name="T8" fmla="*/ 36 w 297"/>
                <a:gd name="T9" fmla="*/ 301 h 302"/>
                <a:gd name="T10" fmla="*/ 37 w 297"/>
                <a:gd name="T11" fmla="*/ 302 h 302"/>
                <a:gd name="T12" fmla="*/ 228 w 297"/>
                <a:gd name="T13" fmla="*/ 302 h 302"/>
                <a:gd name="T14" fmla="*/ 227 w 297"/>
                <a:gd name="T15" fmla="*/ 294 h 302"/>
                <a:gd name="T16" fmla="*/ 229 w 297"/>
                <a:gd name="T17" fmla="*/ 289 h 302"/>
                <a:gd name="T18" fmla="*/ 227 w 297"/>
                <a:gd name="T19" fmla="*/ 287 h 302"/>
                <a:gd name="T20" fmla="*/ 193 w 297"/>
                <a:gd name="T21" fmla="*/ 249 h 302"/>
                <a:gd name="T22" fmla="*/ 172 w 297"/>
                <a:gd name="T23" fmla="*/ 226 h 302"/>
                <a:gd name="T24" fmla="*/ 172 w 297"/>
                <a:gd name="T25" fmla="*/ 205 h 302"/>
                <a:gd name="T26" fmla="*/ 181 w 297"/>
                <a:gd name="T27" fmla="*/ 174 h 302"/>
                <a:gd name="T28" fmla="*/ 193 w 297"/>
                <a:gd name="T29" fmla="*/ 159 h 302"/>
                <a:gd name="T30" fmla="*/ 204 w 297"/>
                <a:gd name="T31" fmla="*/ 160 h 302"/>
                <a:gd name="T32" fmla="*/ 266 w 297"/>
                <a:gd name="T33" fmla="*/ 105 h 302"/>
                <a:gd name="T34" fmla="*/ 285 w 297"/>
                <a:gd name="T35" fmla="*/ 94 h 302"/>
                <a:gd name="T36" fmla="*/ 293 w 297"/>
                <a:gd name="T37" fmla="*/ 86 h 302"/>
                <a:gd name="T38" fmla="*/ 266 w 297"/>
                <a:gd name="T39" fmla="*/ 78 h 302"/>
                <a:gd name="T40" fmla="*/ 246 w 297"/>
                <a:gd name="T41" fmla="*/ 78 h 302"/>
                <a:gd name="T42" fmla="*/ 231 w 297"/>
                <a:gd name="T43" fmla="*/ 82 h 302"/>
                <a:gd name="T44" fmla="*/ 219 w 297"/>
                <a:gd name="T45" fmla="*/ 70 h 302"/>
                <a:gd name="T46" fmla="*/ 192 w 297"/>
                <a:gd name="T47" fmla="*/ 55 h 302"/>
                <a:gd name="T48" fmla="*/ 161 w 297"/>
                <a:gd name="T49" fmla="*/ 47 h 302"/>
                <a:gd name="T50" fmla="*/ 145 w 297"/>
                <a:gd name="T51" fmla="*/ 51 h 302"/>
                <a:gd name="T52" fmla="*/ 141 w 297"/>
                <a:gd name="T53" fmla="*/ 47 h 302"/>
                <a:gd name="T54" fmla="*/ 118 w 297"/>
                <a:gd name="T55" fmla="*/ 43 h 302"/>
                <a:gd name="T56" fmla="*/ 110 w 297"/>
                <a:gd name="T57" fmla="*/ 43 h 302"/>
                <a:gd name="T58" fmla="*/ 102 w 297"/>
                <a:gd name="T59" fmla="*/ 23 h 302"/>
                <a:gd name="T60" fmla="*/ 86 w 297"/>
                <a:gd name="T61" fmla="*/ 0 h 302"/>
                <a:gd name="T62" fmla="*/ 0 w 297"/>
                <a:gd name="T63" fmla="*/ 27 h 302"/>
                <a:gd name="T64" fmla="*/ 10 w 297"/>
                <a:gd name="T65" fmla="*/ 9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7" h="302">
                  <a:moveTo>
                    <a:pt x="10" y="96"/>
                  </a:moveTo>
                  <a:cubicBezTo>
                    <a:pt x="10" y="129"/>
                    <a:pt x="10" y="129"/>
                    <a:pt x="10" y="129"/>
                  </a:cubicBezTo>
                  <a:cubicBezTo>
                    <a:pt x="22" y="150"/>
                    <a:pt x="22" y="150"/>
                    <a:pt x="22" y="150"/>
                  </a:cubicBezTo>
                  <a:cubicBezTo>
                    <a:pt x="22" y="162"/>
                    <a:pt x="22" y="162"/>
                    <a:pt x="22" y="162"/>
                  </a:cubicBezTo>
                  <a:cubicBezTo>
                    <a:pt x="24" y="180"/>
                    <a:pt x="24" y="180"/>
                    <a:pt x="24" y="180"/>
                  </a:cubicBezTo>
                  <a:cubicBezTo>
                    <a:pt x="24" y="180"/>
                    <a:pt x="24" y="180"/>
                    <a:pt x="24" y="180"/>
                  </a:cubicBezTo>
                  <a:cubicBezTo>
                    <a:pt x="24" y="181"/>
                    <a:pt x="24" y="181"/>
                    <a:pt x="24" y="181"/>
                  </a:cubicBezTo>
                  <a:cubicBezTo>
                    <a:pt x="24" y="219"/>
                    <a:pt x="24" y="219"/>
                    <a:pt x="24" y="219"/>
                  </a:cubicBezTo>
                  <a:cubicBezTo>
                    <a:pt x="36" y="233"/>
                    <a:pt x="36" y="233"/>
                    <a:pt x="36" y="233"/>
                  </a:cubicBezTo>
                  <a:cubicBezTo>
                    <a:pt x="36" y="301"/>
                    <a:pt x="36" y="301"/>
                    <a:pt x="36" y="301"/>
                  </a:cubicBezTo>
                  <a:cubicBezTo>
                    <a:pt x="36" y="302"/>
                    <a:pt x="36" y="302"/>
                    <a:pt x="36" y="302"/>
                  </a:cubicBezTo>
                  <a:cubicBezTo>
                    <a:pt x="37" y="302"/>
                    <a:pt x="37" y="302"/>
                    <a:pt x="37" y="302"/>
                  </a:cubicBezTo>
                  <a:cubicBezTo>
                    <a:pt x="227" y="302"/>
                    <a:pt x="227" y="302"/>
                    <a:pt x="227" y="302"/>
                  </a:cubicBezTo>
                  <a:cubicBezTo>
                    <a:pt x="228" y="302"/>
                    <a:pt x="228" y="302"/>
                    <a:pt x="228" y="302"/>
                  </a:cubicBezTo>
                  <a:cubicBezTo>
                    <a:pt x="227" y="300"/>
                    <a:pt x="227" y="300"/>
                    <a:pt x="227" y="300"/>
                  </a:cubicBezTo>
                  <a:cubicBezTo>
                    <a:pt x="227" y="298"/>
                    <a:pt x="227" y="296"/>
                    <a:pt x="227" y="294"/>
                  </a:cubicBezTo>
                  <a:cubicBezTo>
                    <a:pt x="227" y="291"/>
                    <a:pt x="228" y="290"/>
                    <a:pt x="228" y="290"/>
                  </a:cubicBezTo>
                  <a:cubicBezTo>
                    <a:pt x="229" y="289"/>
                    <a:pt x="229" y="289"/>
                    <a:pt x="229" y="289"/>
                  </a:cubicBezTo>
                  <a:cubicBezTo>
                    <a:pt x="228" y="289"/>
                    <a:pt x="228" y="289"/>
                    <a:pt x="228" y="289"/>
                  </a:cubicBezTo>
                  <a:cubicBezTo>
                    <a:pt x="228" y="288"/>
                    <a:pt x="228" y="288"/>
                    <a:pt x="227" y="287"/>
                  </a:cubicBezTo>
                  <a:cubicBezTo>
                    <a:pt x="218" y="276"/>
                    <a:pt x="216" y="273"/>
                    <a:pt x="215" y="273"/>
                  </a:cubicBezTo>
                  <a:cubicBezTo>
                    <a:pt x="193" y="249"/>
                    <a:pt x="193" y="249"/>
                    <a:pt x="193" y="249"/>
                  </a:cubicBezTo>
                  <a:cubicBezTo>
                    <a:pt x="176" y="237"/>
                    <a:pt x="176" y="237"/>
                    <a:pt x="176" y="237"/>
                  </a:cubicBezTo>
                  <a:cubicBezTo>
                    <a:pt x="172" y="226"/>
                    <a:pt x="172" y="226"/>
                    <a:pt x="172" y="226"/>
                  </a:cubicBezTo>
                  <a:cubicBezTo>
                    <a:pt x="173" y="225"/>
                    <a:pt x="176" y="222"/>
                    <a:pt x="174" y="214"/>
                  </a:cubicBezTo>
                  <a:cubicBezTo>
                    <a:pt x="172" y="205"/>
                    <a:pt x="172" y="205"/>
                    <a:pt x="172" y="205"/>
                  </a:cubicBezTo>
                  <a:cubicBezTo>
                    <a:pt x="172" y="193"/>
                    <a:pt x="172" y="193"/>
                    <a:pt x="172" y="193"/>
                  </a:cubicBezTo>
                  <a:cubicBezTo>
                    <a:pt x="181" y="174"/>
                    <a:pt x="181" y="174"/>
                    <a:pt x="181" y="174"/>
                  </a:cubicBezTo>
                  <a:cubicBezTo>
                    <a:pt x="182" y="174"/>
                    <a:pt x="188" y="173"/>
                    <a:pt x="190" y="164"/>
                  </a:cubicBezTo>
                  <a:cubicBezTo>
                    <a:pt x="190" y="162"/>
                    <a:pt x="192" y="160"/>
                    <a:pt x="193" y="159"/>
                  </a:cubicBezTo>
                  <a:cubicBezTo>
                    <a:pt x="194" y="159"/>
                    <a:pt x="195" y="159"/>
                    <a:pt x="196" y="159"/>
                  </a:cubicBezTo>
                  <a:cubicBezTo>
                    <a:pt x="199" y="159"/>
                    <a:pt x="202" y="160"/>
                    <a:pt x="204" y="160"/>
                  </a:cubicBezTo>
                  <a:cubicBezTo>
                    <a:pt x="204" y="160"/>
                    <a:pt x="204" y="160"/>
                    <a:pt x="204" y="160"/>
                  </a:cubicBezTo>
                  <a:cubicBezTo>
                    <a:pt x="266" y="105"/>
                    <a:pt x="266" y="105"/>
                    <a:pt x="266" y="105"/>
                  </a:cubicBezTo>
                  <a:cubicBezTo>
                    <a:pt x="282" y="102"/>
                    <a:pt x="282" y="102"/>
                    <a:pt x="282" y="102"/>
                  </a:cubicBezTo>
                  <a:cubicBezTo>
                    <a:pt x="285" y="94"/>
                    <a:pt x="285" y="94"/>
                    <a:pt x="285" y="94"/>
                  </a:cubicBezTo>
                  <a:cubicBezTo>
                    <a:pt x="297" y="86"/>
                    <a:pt x="297" y="86"/>
                    <a:pt x="297" y="86"/>
                  </a:cubicBezTo>
                  <a:cubicBezTo>
                    <a:pt x="293" y="86"/>
                    <a:pt x="293" y="86"/>
                    <a:pt x="293" y="86"/>
                  </a:cubicBezTo>
                  <a:cubicBezTo>
                    <a:pt x="282" y="82"/>
                    <a:pt x="282" y="82"/>
                    <a:pt x="282" y="82"/>
                  </a:cubicBezTo>
                  <a:cubicBezTo>
                    <a:pt x="266" y="78"/>
                    <a:pt x="266" y="78"/>
                    <a:pt x="266" y="78"/>
                  </a:cubicBezTo>
                  <a:cubicBezTo>
                    <a:pt x="254" y="74"/>
                    <a:pt x="254" y="74"/>
                    <a:pt x="254" y="74"/>
                  </a:cubicBezTo>
                  <a:cubicBezTo>
                    <a:pt x="246" y="78"/>
                    <a:pt x="246" y="78"/>
                    <a:pt x="246" y="78"/>
                  </a:cubicBezTo>
                  <a:cubicBezTo>
                    <a:pt x="239" y="82"/>
                    <a:pt x="239" y="82"/>
                    <a:pt x="239" y="82"/>
                  </a:cubicBezTo>
                  <a:cubicBezTo>
                    <a:pt x="231" y="82"/>
                    <a:pt x="231" y="82"/>
                    <a:pt x="231" y="82"/>
                  </a:cubicBezTo>
                  <a:cubicBezTo>
                    <a:pt x="223" y="78"/>
                    <a:pt x="223" y="78"/>
                    <a:pt x="223" y="78"/>
                  </a:cubicBezTo>
                  <a:cubicBezTo>
                    <a:pt x="219" y="70"/>
                    <a:pt x="219" y="70"/>
                    <a:pt x="219" y="70"/>
                  </a:cubicBezTo>
                  <a:cubicBezTo>
                    <a:pt x="196" y="59"/>
                    <a:pt x="196" y="59"/>
                    <a:pt x="196" y="59"/>
                  </a:cubicBezTo>
                  <a:cubicBezTo>
                    <a:pt x="192" y="55"/>
                    <a:pt x="192" y="55"/>
                    <a:pt x="192" y="55"/>
                  </a:cubicBezTo>
                  <a:cubicBezTo>
                    <a:pt x="176" y="47"/>
                    <a:pt x="176" y="47"/>
                    <a:pt x="176" y="47"/>
                  </a:cubicBezTo>
                  <a:cubicBezTo>
                    <a:pt x="161" y="47"/>
                    <a:pt x="161" y="47"/>
                    <a:pt x="161" y="47"/>
                  </a:cubicBezTo>
                  <a:cubicBezTo>
                    <a:pt x="153" y="51"/>
                    <a:pt x="153" y="51"/>
                    <a:pt x="153" y="51"/>
                  </a:cubicBezTo>
                  <a:cubicBezTo>
                    <a:pt x="145" y="51"/>
                    <a:pt x="145" y="51"/>
                    <a:pt x="145" y="51"/>
                  </a:cubicBezTo>
                  <a:cubicBezTo>
                    <a:pt x="141" y="51"/>
                    <a:pt x="141" y="51"/>
                    <a:pt x="141" y="51"/>
                  </a:cubicBezTo>
                  <a:cubicBezTo>
                    <a:pt x="141" y="47"/>
                    <a:pt x="141" y="47"/>
                    <a:pt x="141" y="47"/>
                  </a:cubicBezTo>
                  <a:cubicBezTo>
                    <a:pt x="125" y="43"/>
                    <a:pt x="125" y="43"/>
                    <a:pt x="125" y="43"/>
                  </a:cubicBezTo>
                  <a:cubicBezTo>
                    <a:pt x="118" y="43"/>
                    <a:pt x="118" y="43"/>
                    <a:pt x="118" y="43"/>
                  </a:cubicBezTo>
                  <a:cubicBezTo>
                    <a:pt x="114" y="43"/>
                    <a:pt x="114" y="43"/>
                    <a:pt x="114" y="43"/>
                  </a:cubicBezTo>
                  <a:cubicBezTo>
                    <a:pt x="110" y="43"/>
                    <a:pt x="110" y="43"/>
                    <a:pt x="110" y="43"/>
                  </a:cubicBezTo>
                  <a:cubicBezTo>
                    <a:pt x="102" y="27"/>
                    <a:pt x="102" y="27"/>
                    <a:pt x="102" y="27"/>
                  </a:cubicBezTo>
                  <a:cubicBezTo>
                    <a:pt x="102" y="23"/>
                    <a:pt x="102" y="23"/>
                    <a:pt x="102" y="23"/>
                  </a:cubicBezTo>
                  <a:cubicBezTo>
                    <a:pt x="94" y="4"/>
                    <a:pt x="94" y="4"/>
                    <a:pt x="94" y="4"/>
                  </a:cubicBezTo>
                  <a:cubicBezTo>
                    <a:pt x="86" y="0"/>
                    <a:pt x="86" y="0"/>
                    <a:pt x="86" y="0"/>
                  </a:cubicBezTo>
                  <a:cubicBezTo>
                    <a:pt x="86" y="27"/>
                    <a:pt x="86" y="27"/>
                    <a:pt x="86" y="27"/>
                  </a:cubicBezTo>
                  <a:cubicBezTo>
                    <a:pt x="0" y="27"/>
                    <a:pt x="0" y="27"/>
                    <a:pt x="0" y="27"/>
                  </a:cubicBezTo>
                  <a:cubicBezTo>
                    <a:pt x="0" y="77"/>
                    <a:pt x="0" y="77"/>
                    <a:pt x="0" y="77"/>
                  </a:cubicBezTo>
                  <a:lnTo>
                    <a:pt x="10" y="96"/>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8" name="Michigan">
              <a:extLst>
                <a:ext uri="{FF2B5EF4-FFF2-40B4-BE49-F238E27FC236}">
                  <a16:creationId xmlns:a16="http://schemas.microsoft.com/office/drawing/2014/main" id="{E750C914-D69B-F988-776A-573B900AA0E6}"/>
                </a:ext>
              </a:extLst>
            </p:cNvPr>
            <p:cNvSpPr/>
            <p:nvPr/>
          </p:nvSpPr>
          <p:spPr>
            <a:xfrm>
              <a:off x="7354825" y="1225311"/>
              <a:ext cx="1225450" cy="1235482"/>
            </a:xfrm>
            <a:custGeom>
              <a:avLst/>
              <a:gdLst>
                <a:gd name="connsiteX0" fmla="*/ 827555 w 1225450"/>
                <a:gd name="connsiteY0" fmla="*/ 404583 h 1235482"/>
                <a:gd name="connsiteX1" fmla="*/ 854304 w 1225450"/>
                <a:gd name="connsiteY1" fmla="*/ 404583 h 1235482"/>
                <a:gd name="connsiteX2" fmla="*/ 886069 w 1225450"/>
                <a:gd name="connsiteY2" fmla="*/ 404583 h 1235482"/>
                <a:gd name="connsiteX3" fmla="*/ 886069 w 1225450"/>
                <a:gd name="connsiteY3" fmla="*/ 419630 h 1235482"/>
                <a:gd name="connsiteX4" fmla="*/ 917834 w 1225450"/>
                <a:gd name="connsiteY4" fmla="*/ 404583 h 1235482"/>
                <a:gd name="connsiteX5" fmla="*/ 932880 w 1225450"/>
                <a:gd name="connsiteY5" fmla="*/ 419630 h 1235482"/>
                <a:gd name="connsiteX6" fmla="*/ 964645 w 1225450"/>
                <a:gd name="connsiteY6" fmla="*/ 448051 h 1235482"/>
                <a:gd name="connsiteX7" fmla="*/ 981363 w 1225450"/>
                <a:gd name="connsiteY7" fmla="*/ 448051 h 1235482"/>
                <a:gd name="connsiteX8" fmla="*/ 996410 w 1225450"/>
                <a:gd name="connsiteY8" fmla="*/ 463097 h 1235482"/>
                <a:gd name="connsiteX9" fmla="*/ 1039877 w 1225450"/>
                <a:gd name="connsiteY9" fmla="*/ 479815 h 1235482"/>
                <a:gd name="connsiteX10" fmla="*/ 1056595 w 1225450"/>
                <a:gd name="connsiteY10" fmla="*/ 494862 h 1235482"/>
                <a:gd name="connsiteX11" fmla="*/ 1071642 w 1225450"/>
                <a:gd name="connsiteY11" fmla="*/ 543345 h 1235482"/>
                <a:gd name="connsiteX12" fmla="*/ 1056595 w 1225450"/>
                <a:gd name="connsiteY12" fmla="*/ 558391 h 1235482"/>
                <a:gd name="connsiteX13" fmla="*/ 1056595 w 1225450"/>
                <a:gd name="connsiteY13" fmla="*/ 575110 h 1235482"/>
                <a:gd name="connsiteX14" fmla="*/ 1071642 w 1225450"/>
                <a:gd name="connsiteY14" fmla="*/ 590156 h 1235482"/>
                <a:gd name="connsiteX15" fmla="*/ 1088360 w 1225450"/>
                <a:gd name="connsiteY15" fmla="*/ 682107 h 1235482"/>
                <a:gd name="connsiteX16" fmla="*/ 1071642 w 1225450"/>
                <a:gd name="connsiteY16" fmla="*/ 697153 h 1235482"/>
                <a:gd name="connsiteX17" fmla="*/ 1056595 w 1225450"/>
                <a:gd name="connsiteY17" fmla="*/ 713871 h 1235482"/>
                <a:gd name="connsiteX18" fmla="*/ 1039877 w 1225450"/>
                <a:gd name="connsiteY18" fmla="*/ 745636 h 1235482"/>
                <a:gd name="connsiteX19" fmla="*/ 1008113 w 1225450"/>
                <a:gd name="connsiteY19" fmla="*/ 772385 h 1235482"/>
                <a:gd name="connsiteX20" fmla="*/ 981363 w 1225450"/>
                <a:gd name="connsiteY20" fmla="*/ 820868 h 1235482"/>
                <a:gd name="connsiteX21" fmla="*/ 996410 w 1225450"/>
                <a:gd name="connsiteY21" fmla="*/ 835915 h 1235482"/>
                <a:gd name="connsiteX22" fmla="*/ 1008113 w 1225450"/>
                <a:gd name="connsiteY22" fmla="*/ 835915 h 1235482"/>
                <a:gd name="connsiteX23" fmla="*/ 1056595 w 1225450"/>
                <a:gd name="connsiteY23" fmla="*/ 820868 h 1235482"/>
                <a:gd name="connsiteX24" fmla="*/ 1071642 w 1225450"/>
                <a:gd name="connsiteY24" fmla="*/ 772385 h 1235482"/>
                <a:gd name="connsiteX25" fmla="*/ 1120125 w 1225450"/>
                <a:gd name="connsiteY25" fmla="*/ 757339 h 1235482"/>
                <a:gd name="connsiteX26" fmla="*/ 1150218 w 1225450"/>
                <a:gd name="connsiteY26" fmla="*/ 745636 h 1235482"/>
                <a:gd name="connsiteX27" fmla="*/ 1195357 w 1225450"/>
                <a:gd name="connsiteY27" fmla="*/ 835915 h 1235482"/>
                <a:gd name="connsiteX28" fmla="*/ 1195357 w 1225450"/>
                <a:gd name="connsiteY28" fmla="*/ 927866 h 1235482"/>
                <a:gd name="connsiteX29" fmla="*/ 1210404 w 1225450"/>
                <a:gd name="connsiteY29" fmla="*/ 957959 h 1235482"/>
                <a:gd name="connsiteX30" fmla="*/ 1210404 w 1225450"/>
                <a:gd name="connsiteY30" fmla="*/ 974677 h 1235482"/>
                <a:gd name="connsiteX31" fmla="*/ 1225450 w 1225450"/>
                <a:gd name="connsiteY31" fmla="*/ 957959 h 1235482"/>
                <a:gd name="connsiteX32" fmla="*/ 1195357 w 1225450"/>
                <a:gd name="connsiteY32" fmla="*/ 1053253 h 1235482"/>
                <a:gd name="connsiteX33" fmla="*/ 1163592 w 1225450"/>
                <a:gd name="connsiteY33" fmla="*/ 1053253 h 1235482"/>
                <a:gd name="connsiteX34" fmla="*/ 1150218 w 1225450"/>
                <a:gd name="connsiteY34" fmla="*/ 1069971 h 1235482"/>
                <a:gd name="connsiteX35" fmla="*/ 1150218 w 1225450"/>
                <a:gd name="connsiteY35" fmla="*/ 1081674 h 1235482"/>
                <a:gd name="connsiteX36" fmla="*/ 1150218 w 1225450"/>
                <a:gd name="connsiteY36" fmla="*/ 1113439 h 1235482"/>
                <a:gd name="connsiteX37" fmla="*/ 1135171 w 1225450"/>
                <a:gd name="connsiteY37" fmla="*/ 1113439 h 1235482"/>
                <a:gd name="connsiteX38" fmla="*/ 1135171 w 1225450"/>
                <a:gd name="connsiteY38" fmla="*/ 1128485 h 1235482"/>
                <a:gd name="connsiteX39" fmla="*/ 1120125 w 1225450"/>
                <a:gd name="connsiteY39" fmla="*/ 1160250 h 1235482"/>
                <a:gd name="connsiteX40" fmla="*/ 1120125 w 1225450"/>
                <a:gd name="connsiteY40" fmla="*/ 1192015 h 1235482"/>
                <a:gd name="connsiteX41" fmla="*/ 1076657 w 1225450"/>
                <a:gd name="connsiteY41" fmla="*/ 1235482 h 1235482"/>
                <a:gd name="connsiteX42" fmla="*/ 834242 w 1225450"/>
                <a:gd name="connsiteY42" fmla="*/ 1235482 h 1235482"/>
                <a:gd name="connsiteX43" fmla="*/ 830899 w 1225450"/>
                <a:gd name="connsiteY43" fmla="*/ 1235482 h 1235482"/>
                <a:gd name="connsiteX44" fmla="*/ 514923 w 1225450"/>
                <a:gd name="connsiteY44" fmla="*/ 1235482 h 1235482"/>
                <a:gd name="connsiteX45" fmla="*/ 561734 w 1225450"/>
                <a:gd name="connsiteY45" fmla="*/ 1208733 h 1235482"/>
                <a:gd name="connsiteX46" fmla="*/ 625264 w 1225450"/>
                <a:gd name="connsiteY46" fmla="*/ 1053253 h 1235482"/>
                <a:gd name="connsiteX47" fmla="*/ 625264 w 1225450"/>
                <a:gd name="connsiteY47" fmla="*/ 957959 h 1235482"/>
                <a:gd name="connsiteX48" fmla="*/ 578453 w 1225450"/>
                <a:gd name="connsiteY48" fmla="*/ 835915 h 1235482"/>
                <a:gd name="connsiteX49" fmla="*/ 608546 w 1225450"/>
                <a:gd name="connsiteY49" fmla="*/ 728918 h 1235482"/>
                <a:gd name="connsiteX50" fmla="*/ 625264 w 1225450"/>
                <a:gd name="connsiteY50" fmla="*/ 713871 h 1235482"/>
                <a:gd name="connsiteX51" fmla="*/ 625264 w 1225450"/>
                <a:gd name="connsiteY51" fmla="*/ 618577 h 1235482"/>
                <a:gd name="connsiteX52" fmla="*/ 640310 w 1225450"/>
                <a:gd name="connsiteY52" fmla="*/ 601859 h 1235482"/>
                <a:gd name="connsiteX53" fmla="*/ 657029 w 1225450"/>
                <a:gd name="connsiteY53" fmla="*/ 575110 h 1235482"/>
                <a:gd name="connsiteX54" fmla="*/ 683778 w 1225450"/>
                <a:gd name="connsiteY54" fmla="*/ 558391 h 1235482"/>
                <a:gd name="connsiteX55" fmla="*/ 700496 w 1225450"/>
                <a:gd name="connsiteY55" fmla="*/ 543345 h 1235482"/>
                <a:gd name="connsiteX56" fmla="*/ 715543 w 1225450"/>
                <a:gd name="connsiteY56" fmla="*/ 526627 h 1235482"/>
                <a:gd name="connsiteX57" fmla="*/ 715543 w 1225450"/>
                <a:gd name="connsiteY57" fmla="*/ 543345 h 1235482"/>
                <a:gd name="connsiteX58" fmla="*/ 732261 w 1225450"/>
                <a:gd name="connsiteY58" fmla="*/ 590156 h 1235482"/>
                <a:gd name="connsiteX59" fmla="*/ 732261 w 1225450"/>
                <a:gd name="connsiteY59" fmla="*/ 575110 h 1235482"/>
                <a:gd name="connsiteX60" fmla="*/ 747307 w 1225450"/>
                <a:gd name="connsiteY60" fmla="*/ 575110 h 1235482"/>
                <a:gd name="connsiteX61" fmla="*/ 764026 w 1225450"/>
                <a:gd name="connsiteY61" fmla="*/ 494862 h 1235482"/>
                <a:gd name="connsiteX62" fmla="*/ 827555 w 1225450"/>
                <a:gd name="connsiteY62" fmla="*/ 479815 h 1235482"/>
                <a:gd name="connsiteX63" fmla="*/ 827555 w 1225450"/>
                <a:gd name="connsiteY63" fmla="*/ 463097 h 1235482"/>
                <a:gd name="connsiteX64" fmla="*/ 810837 w 1225450"/>
                <a:gd name="connsiteY64" fmla="*/ 448051 h 1235482"/>
                <a:gd name="connsiteX65" fmla="*/ 810837 w 1225450"/>
                <a:gd name="connsiteY65" fmla="*/ 419630 h 1235482"/>
                <a:gd name="connsiteX66" fmla="*/ 364054 w 1225450"/>
                <a:gd name="connsiteY66" fmla="*/ 0 h 1235482"/>
                <a:gd name="connsiteX67" fmla="*/ 391754 w 1225450"/>
                <a:gd name="connsiteY67" fmla="*/ 0 h 1235482"/>
                <a:gd name="connsiteX68" fmla="*/ 391754 w 1225450"/>
                <a:gd name="connsiteY68" fmla="*/ 15871 h 1235482"/>
                <a:gd name="connsiteX69" fmla="*/ 364054 w 1225450"/>
                <a:gd name="connsiteY69" fmla="*/ 31742 h 1235482"/>
                <a:gd name="connsiteX70" fmla="*/ 316568 w 1225450"/>
                <a:gd name="connsiteY70" fmla="*/ 95227 h 1235482"/>
                <a:gd name="connsiteX71" fmla="*/ 300740 w 1225450"/>
                <a:gd name="connsiteY71" fmla="*/ 111099 h 1235482"/>
                <a:gd name="connsiteX72" fmla="*/ 284912 w 1225450"/>
                <a:gd name="connsiteY72" fmla="*/ 123002 h 1235482"/>
                <a:gd name="connsiteX73" fmla="*/ 284912 w 1225450"/>
                <a:gd name="connsiteY73" fmla="*/ 170616 h 1235482"/>
                <a:gd name="connsiteX74" fmla="*/ 316568 w 1225450"/>
                <a:gd name="connsiteY74" fmla="*/ 138873 h 1235482"/>
                <a:gd name="connsiteX75" fmla="*/ 332397 w 1225450"/>
                <a:gd name="connsiteY75" fmla="*/ 154744 h 1235482"/>
                <a:gd name="connsiteX76" fmla="*/ 364054 w 1225450"/>
                <a:gd name="connsiteY76" fmla="*/ 138873 h 1235482"/>
                <a:gd name="connsiteX77" fmla="*/ 423410 w 1225450"/>
                <a:gd name="connsiteY77" fmla="*/ 170616 h 1235482"/>
                <a:gd name="connsiteX78" fmla="*/ 470896 w 1225450"/>
                <a:gd name="connsiteY78" fmla="*/ 234101 h 1235482"/>
                <a:gd name="connsiteX79" fmla="*/ 486724 w 1225450"/>
                <a:gd name="connsiteY79" fmla="*/ 234101 h 1235482"/>
                <a:gd name="connsiteX80" fmla="*/ 561910 w 1225450"/>
                <a:gd name="connsiteY80" fmla="*/ 234101 h 1235482"/>
                <a:gd name="connsiteX81" fmla="*/ 577738 w 1225450"/>
                <a:gd name="connsiteY81" fmla="*/ 234101 h 1235482"/>
                <a:gd name="connsiteX82" fmla="*/ 593567 w 1225450"/>
                <a:gd name="connsiteY82" fmla="*/ 218229 h 1235482"/>
                <a:gd name="connsiteX83" fmla="*/ 641052 w 1225450"/>
                <a:gd name="connsiteY83" fmla="*/ 186487 h 1235482"/>
                <a:gd name="connsiteX84" fmla="*/ 763722 w 1225450"/>
                <a:gd name="connsiteY84" fmla="*/ 186487 h 1235482"/>
                <a:gd name="connsiteX85" fmla="*/ 779551 w 1225450"/>
                <a:gd name="connsiteY85" fmla="*/ 170616 h 1235482"/>
                <a:gd name="connsiteX86" fmla="*/ 811208 w 1225450"/>
                <a:gd name="connsiteY86" fmla="*/ 170616 h 1235482"/>
                <a:gd name="connsiteX87" fmla="*/ 811208 w 1225450"/>
                <a:gd name="connsiteY87" fmla="*/ 186487 h 1235482"/>
                <a:gd name="connsiteX88" fmla="*/ 811208 w 1225450"/>
                <a:gd name="connsiteY88" fmla="*/ 218229 h 1235482"/>
                <a:gd name="connsiteX89" fmla="*/ 854736 w 1225450"/>
                <a:gd name="connsiteY89" fmla="*/ 234101 h 1235482"/>
                <a:gd name="connsiteX90" fmla="*/ 918049 w 1225450"/>
                <a:gd name="connsiteY90" fmla="*/ 234101 h 1235482"/>
                <a:gd name="connsiteX91" fmla="*/ 933878 w 1225450"/>
                <a:gd name="connsiteY91" fmla="*/ 234101 h 1235482"/>
                <a:gd name="connsiteX92" fmla="*/ 933878 w 1225450"/>
                <a:gd name="connsiteY92" fmla="*/ 249972 h 1235482"/>
                <a:gd name="connsiteX93" fmla="*/ 933878 w 1225450"/>
                <a:gd name="connsiteY93" fmla="*/ 265843 h 1235482"/>
                <a:gd name="connsiteX94" fmla="*/ 933878 w 1225450"/>
                <a:gd name="connsiteY94" fmla="*/ 293618 h 1235482"/>
                <a:gd name="connsiteX95" fmla="*/ 949706 w 1225450"/>
                <a:gd name="connsiteY95" fmla="*/ 309489 h 1235482"/>
                <a:gd name="connsiteX96" fmla="*/ 965535 w 1225450"/>
                <a:gd name="connsiteY96" fmla="*/ 325360 h 1235482"/>
                <a:gd name="connsiteX97" fmla="*/ 981363 w 1225450"/>
                <a:gd name="connsiteY97" fmla="*/ 325360 h 1235482"/>
                <a:gd name="connsiteX98" fmla="*/ 981363 w 1225450"/>
                <a:gd name="connsiteY98" fmla="*/ 341231 h 1235482"/>
                <a:gd name="connsiteX99" fmla="*/ 918049 w 1225450"/>
                <a:gd name="connsiteY99" fmla="*/ 357103 h 1235482"/>
                <a:gd name="connsiteX100" fmla="*/ 902221 w 1225450"/>
                <a:gd name="connsiteY100" fmla="*/ 341231 h 1235482"/>
                <a:gd name="connsiteX101" fmla="*/ 886393 w 1225450"/>
                <a:gd name="connsiteY101" fmla="*/ 325360 h 1235482"/>
                <a:gd name="connsiteX102" fmla="*/ 886393 w 1225450"/>
                <a:gd name="connsiteY102" fmla="*/ 341231 h 1235482"/>
                <a:gd name="connsiteX103" fmla="*/ 870564 w 1225450"/>
                <a:gd name="connsiteY103" fmla="*/ 357103 h 1235482"/>
                <a:gd name="connsiteX104" fmla="*/ 854736 w 1225450"/>
                <a:gd name="connsiteY104" fmla="*/ 357103 h 1235482"/>
                <a:gd name="connsiteX105" fmla="*/ 842864 w 1225450"/>
                <a:gd name="connsiteY105" fmla="*/ 341231 h 1235482"/>
                <a:gd name="connsiteX106" fmla="*/ 811208 w 1225450"/>
                <a:gd name="connsiteY106" fmla="*/ 325360 h 1235482"/>
                <a:gd name="connsiteX107" fmla="*/ 763722 w 1225450"/>
                <a:gd name="connsiteY107" fmla="*/ 325360 h 1235482"/>
                <a:gd name="connsiteX108" fmla="*/ 732065 w 1225450"/>
                <a:gd name="connsiteY108" fmla="*/ 325360 h 1235482"/>
                <a:gd name="connsiteX109" fmla="*/ 716237 w 1225450"/>
                <a:gd name="connsiteY109" fmla="*/ 341231 h 1235482"/>
                <a:gd name="connsiteX110" fmla="*/ 641052 w 1225450"/>
                <a:gd name="connsiteY110" fmla="*/ 372974 h 1235482"/>
                <a:gd name="connsiteX111" fmla="*/ 577738 w 1225450"/>
                <a:gd name="connsiteY111" fmla="*/ 420588 h 1235482"/>
                <a:gd name="connsiteX112" fmla="*/ 561910 w 1225450"/>
                <a:gd name="connsiteY112" fmla="*/ 420588 h 1235482"/>
                <a:gd name="connsiteX113" fmla="*/ 577738 w 1225450"/>
                <a:gd name="connsiteY113" fmla="*/ 372974 h 1235482"/>
                <a:gd name="connsiteX114" fmla="*/ 546081 w 1225450"/>
                <a:gd name="connsiteY114" fmla="*/ 388845 h 1235482"/>
                <a:gd name="connsiteX115" fmla="*/ 530253 w 1225450"/>
                <a:gd name="connsiteY115" fmla="*/ 388845 h 1235482"/>
                <a:gd name="connsiteX116" fmla="*/ 518381 w 1225450"/>
                <a:gd name="connsiteY116" fmla="*/ 388845 h 1235482"/>
                <a:gd name="connsiteX117" fmla="*/ 407582 w 1225450"/>
                <a:gd name="connsiteY117" fmla="*/ 559461 h 1235482"/>
                <a:gd name="connsiteX118" fmla="*/ 391754 w 1225450"/>
                <a:gd name="connsiteY118" fmla="*/ 591203 h 1235482"/>
                <a:gd name="connsiteX119" fmla="*/ 387796 w 1225450"/>
                <a:gd name="connsiteY119" fmla="*/ 595171 h 1235482"/>
                <a:gd name="connsiteX120" fmla="*/ 387796 w 1225450"/>
                <a:gd name="connsiteY120" fmla="*/ 591203 h 1235482"/>
                <a:gd name="connsiteX121" fmla="*/ 383839 w 1225450"/>
                <a:gd name="connsiteY121" fmla="*/ 567396 h 1235482"/>
                <a:gd name="connsiteX122" fmla="*/ 379882 w 1225450"/>
                <a:gd name="connsiteY122" fmla="*/ 535654 h 1235482"/>
                <a:gd name="connsiteX123" fmla="*/ 379882 w 1225450"/>
                <a:gd name="connsiteY123" fmla="*/ 484072 h 1235482"/>
                <a:gd name="connsiteX124" fmla="*/ 379882 w 1225450"/>
                <a:gd name="connsiteY124" fmla="*/ 480105 h 1235482"/>
                <a:gd name="connsiteX125" fmla="*/ 383839 w 1225450"/>
                <a:gd name="connsiteY125" fmla="*/ 476137 h 1235482"/>
                <a:gd name="connsiteX126" fmla="*/ 375925 w 1225450"/>
                <a:gd name="connsiteY126" fmla="*/ 468201 h 1235482"/>
                <a:gd name="connsiteX127" fmla="*/ 368011 w 1225450"/>
                <a:gd name="connsiteY127" fmla="*/ 448362 h 1235482"/>
                <a:gd name="connsiteX128" fmla="*/ 360097 w 1225450"/>
                <a:gd name="connsiteY128" fmla="*/ 440427 h 1235482"/>
                <a:gd name="connsiteX129" fmla="*/ 316568 w 1225450"/>
                <a:gd name="connsiteY129" fmla="*/ 392813 h 1235482"/>
                <a:gd name="connsiteX130" fmla="*/ 328440 w 1225450"/>
                <a:gd name="connsiteY130" fmla="*/ 372974 h 1235482"/>
                <a:gd name="connsiteX131" fmla="*/ 312611 w 1225450"/>
                <a:gd name="connsiteY131" fmla="*/ 365038 h 1235482"/>
                <a:gd name="connsiteX132" fmla="*/ 189941 w 1225450"/>
                <a:gd name="connsiteY132" fmla="*/ 365038 h 1235482"/>
                <a:gd name="connsiteX133" fmla="*/ 189941 w 1225450"/>
                <a:gd name="connsiteY133" fmla="*/ 321392 h 1235482"/>
                <a:gd name="connsiteX134" fmla="*/ 174113 w 1225450"/>
                <a:gd name="connsiteY134" fmla="*/ 305521 h 1235482"/>
                <a:gd name="connsiteX135" fmla="*/ 162241 w 1225450"/>
                <a:gd name="connsiteY135" fmla="*/ 301553 h 1235482"/>
                <a:gd name="connsiteX136" fmla="*/ 158284 w 1225450"/>
                <a:gd name="connsiteY136" fmla="*/ 301553 h 1235482"/>
                <a:gd name="connsiteX137" fmla="*/ 158284 w 1225450"/>
                <a:gd name="connsiteY137" fmla="*/ 297585 h 1235482"/>
                <a:gd name="connsiteX138" fmla="*/ 150370 w 1225450"/>
                <a:gd name="connsiteY138" fmla="*/ 297585 h 1235482"/>
                <a:gd name="connsiteX139" fmla="*/ 126627 w 1225450"/>
                <a:gd name="connsiteY139" fmla="*/ 293618 h 1235482"/>
                <a:gd name="connsiteX140" fmla="*/ 91013 w 1225450"/>
                <a:gd name="connsiteY140" fmla="*/ 297585 h 1235482"/>
                <a:gd name="connsiteX141" fmla="*/ 67271 w 1225450"/>
                <a:gd name="connsiteY141" fmla="*/ 293618 h 1235482"/>
                <a:gd name="connsiteX142" fmla="*/ 35614 w 1225450"/>
                <a:gd name="connsiteY142" fmla="*/ 277746 h 1235482"/>
                <a:gd name="connsiteX143" fmla="*/ 23742 w 1225450"/>
                <a:gd name="connsiteY143" fmla="*/ 277746 h 1235482"/>
                <a:gd name="connsiteX144" fmla="*/ 0 w 1225450"/>
                <a:gd name="connsiteY144" fmla="*/ 238068 h 1235482"/>
                <a:gd name="connsiteX145" fmla="*/ 0 w 1225450"/>
                <a:gd name="connsiteY145" fmla="*/ 202358 h 1235482"/>
                <a:gd name="connsiteX146" fmla="*/ 23742 w 1225450"/>
                <a:gd name="connsiteY146" fmla="*/ 202358 h 1235482"/>
                <a:gd name="connsiteX147" fmla="*/ 83099 w 1225450"/>
                <a:gd name="connsiteY147" fmla="*/ 170616 h 1235482"/>
                <a:gd name="connsiteX148" fmla="*/ 162241 w 1225450"/>
                <a:gd name="connsiteY148" fmla="*/ 138873 h 1235482"/>
                <a:gd name="connsiteX149" fmla="*/ 300740 w 1225450"/>
                <a:gd name="connsiteY149" fmla="*/ 31742 h 1235482"/>
                <a:gd name="connsiteX150" fmla="*/ 364054 w 1225450"/>
                <a:gd name="connsiteY150" fmla="*/ 0 h 1235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225450" h="1235482">
                  <a:moveTo>
                    <a:pt x="827555" y="404583"/>
                  </a:moveTo>
                  <a:lnTo>
                    <a:pt x="854304" y="404583"/>
                  </a:lnTo>
                  <a:lnTo>
                    <a:pt x="886069" y="404583"/>
                  </a:lnTo>
                  <a:lnTo>
                    <a:pt x="886069" y="419630"/>
                  </a:lnTo>
                  <a:lnTo>
                    <a:pt x="917834" y="404583"/>
                  </a:lnTo>
                  <a:lnTo>
                    <a:pt x="932880" y="419630"/>
                  </a:lnTo>
                  <a:lnTo>
                    <a:pt x="964645" y="448051"/>
                  </a:lnTo>
                  <a:lnTo>
                    <a:pt x="981363" y="448051"/>
                  </a:lnTo>
                  <a:lnTo>
                    <a:pt x="996410" y="463097"/>
                  </a:lnTo>
                  <a:lnTo>
                    <a:pt x="1039877" y="479815"/>
                  </a:lnTo>
                  <a:lnTo>
                    <a:pt x="1056595" y="494862"/>
                  </a:lnTo>
                  <a:lnTo>
                    <a:pt x="1071642" y="543345"/>
                  </a:lnTo>
                  <a:lnTo>
                    <a:pt x="1056595" y="558391"/>
                  </a:lnTo>
                  <a:lnTo>
                    <a:pt x="1056595" y="575110"/>
                  </a:lnTo>
                  <a:lnTo>
                    <a:pt x="1071642" y="590156"/>
                  </a:lnTo>
                  <a:lnTo>
                    <a:pt x="1088360" y="682107"/>
                  </a:lnTo>
                  <a:lnTo>
                    <a:pt x="1071642" y="697153"/>
                  </a:lnTo>
                  <a:lnTo>
                    <a:pt x="1056595" y="713871"/>
                  </a:lnTo>
                  <a:lnTo>
                    <a:pt x="1039877" y="745636"/>
                  </a:lnTo>
                  <a:lnTo>
                    <a:pt x="1008113" y="772385"/>
                  </a:lnTo>
                  <a:lnTo>
                    <a:pt x="981363" y="820868"/>
                  </a:lnTo>
                  <a:lnTo>
                    <a:pt x="996410" y="835915"/>
                  </a:lnTo>
                  <a:lnTo>
                    <a:pt x="1008113" y="835915"/>
                  </a:lnTo>
                  <a:lnTo>
                    <a:pt x="1056595" y="820868"/>
                  </a:lnTo>
                  <a:lnTo>
                    <a:pt x="1071642" y="772385"/>
                  </a:lnTo>
                  <a:lnTo>
                    <a:pt x="1120125" y="757339"/>
                  </a:lnTo>
                  <a:lnTo>
                    <a:pt x="1150218" y="745636"/>
                  </a:lnTo>
                  <a:lnTo>
                    <a:pt x="1195357" y="835915"/>
                  </a:lnTo>
                  <a:lnTo>
                    <a:pt x="1195357" y="927866"/>
                  </a:lnTo>
                  <a:lnTo>
                    <a:pt x="1210404" y="957959"/>
                  </a:lnTo>
                  <a:lnTo>
                    <a:pt x="1210404" y="974677"/>
                  </a:lnTo>
                  <a:lnTo>
                    <a:pt x="1225450" y="957959"/>
                  </a:lnTo>
                  <a:lnTo>
                    <a:pt x="1195357" y="1053253"/>
                  </a:lnTo>
                  <a:lnTo>
                    <a:pt x="1163592" y="1053253"/>
                  </a:lnTo>
                  <a:lnTo>
                    <a:pt x="1150218" y="1069971"/>
                  </a:lnTo>
                  <a:lnTo>
                    <a:pt x="1150218" y="1081674"/>
                  </a:lnTo>
                  <a:lnTo>
                    <a:pt x="1150218" y="1113439"/>
                  </a:lnTo>
                  <a:lnTo>
                    <a:pt x="1135171" y="1113439"/>
                  </a:lnTo>
                  <a:lnTo>
                    <a:pt x="1135171" y="1128485"/>
                  </a:lnTo>
                  <a:lnTo>
                    <a:pt x="1120125" y="1160250"/>
                  </a:lnTo>
                  <a:lnTo>
                    <a:pt x="1120125" y="1192015"/>
                  </a:lnTo>
                  <a:lnTo>
                    <a:pt x="1076657" y="1235482"/>
                  </a:lnTo>
                  <a:lnTo>
                    <a:pt x="834242" y="1235482"/>
                  </a:lnTo>
                  <a:lnTo>
                    <a:pt x="830899" y="1235482"/>
                  </a:lnTo>
                  <a:lnTo>
                    <a:pt x="514923" y="1235482"/>
                  </a:lnTo>
                  <a:lnTo>
                    <a:pt x="561734" y="1208733"/>
                  </a:lnTo>
                  <a:lnTo>
                    <a:pt x="625264" y="1053253"/>
                  </a:lnTo>
                  <a:lnTo>
                    <a:pt x="625264" y="957959"/>
                  </a:lnTo>
                  <a:lnTo>
                    <a:pt x="578453" y="835915"/>
                  </a:lnTo>
                  <a:lnTo>
                    <a:pt x="608546" y="728918"/>
                  </a:lnTo>
                  <a:lnTo>
                    <a:pt x="625264" y="713871"/>
                  </a:lnTo>
                  <a:lnTo>
                    <a:pt x="625264" y="618577"/>
                  </a:lnTo>
                  <a:lnTo>
                    <a:pt x="640310" y="601859"/>
                  </a:lnTo>
                  <a:lnTo>
                    <a:pt x="657029" y="575110"/>
                  </a:lnTo>
                  <a:lnTo>
                    <a:pt x="683778" y="558391"/>
                  </a:lnTo>
                  <a:lnTo>
                    <a:pt x="700496" y="543345"/>
                  </a:lnTo>
                  <a:lnTo>
                    <a:pt x="715543" y="526627"/>
                  </a:lnTo>
                  <a:lnTo>
                    <a:pt x="715543" y="543345"/>
                  </a:lnTo>
                  <a:lnTo>
                    <a:pt x="732261" y="590156"/>
                  </a:lnTo>
                  <a:lnTo>
                    <a:pt x="732261" y="575110"/>
                  </a:lnTo>
                  <a:lnTo>
                    <a:pt x="747307" y="575110"/>
                  </a:lnTo>
                  <a:lnTo>
                    <a:pt x="764026" y="494862"/>
                  </a:lnTo>
                  <a:lnTo>
                    <a:pt x="827555" y="479815"/>
                  </a:lnTo>
                  <a:lnTo>
                    <a:pt x="827555" y="463097"/>
                  </a:lnTo>
                  <a:lnTo>
                    <a:pt x="810837" y="448051"/>
                  </a:lnTo>
                  <a:lnTo>
                    <a:pt x="810837" y="419630"/>
                  </a:lnTo>
                  <a:close/>
                  <a:moveTo>
                    <a:pt x="364054" y="0"/>
                  </a:moveTo>
                  <a:cubicBezTo>
                    <a:pt x="364054" y="0"/>
                    <a:pt x="364054" y="0"/>
                    <a:pt x="391754" y="0"/>
                  </a:cubicBezTo>
                  <a:cubicBezTo>
                    <a:pt x="391754" y="0"/>
                    <a:pt x="391754" y="0"/>
                    <a:pt x="391754" y="15871"/>
                  </a:cubicBezTo>
                  <a:cubicBezTo>
                    <a:pt x="391754" y="15871"/>
                    <a:pt x="391754" y="15871"/>
                    <a:pt x="364054" y="31742"/>
                  </a:cubicBezTo>
                  <a:cubicBezTo>
                    <a:pt x="364054" y="31742"/>
                    <a:pt x="364054" y="31742"/>
                    <a:pt x="316568" y="95227"/>
                  </a:cubicBezTo>
                  <a:cubicBezTo>
                    <a:pt x="316568" y="95227"/>
                    <a:pt x="316568" y="95227"/>
                    <a:pt x="300740" y="111099"/>
                  </a:cubicBezTo>
                  <a:cubicBezTo>
                    <a:pt x="300740" y="111099"/>
                    <a:pt x="300740" y="111099"/>
                    <a:pt x="284912" y="123002"/>
                  </a:cubicBezTo>
                  <a:cubicBezTo>
                    <a:pt x="284912" y="123002"/>
                    <a:pt x="284912" y="123002"/>
                    <a:pt x="284912" y="170616"/>
                  </a:cubicBezTo>
                  <a:cubicBezTo>
                    <a:pt x="284912" y="170616"/>
                    <a:pt x="284912" y="170616"/>
                    <a:pt x="316568" y="138873"/>
                  </a:cubicBezTo>
                  <a:cubicBezTo>
                    <a:pt x="316568" y="138873"/>
                    <a:pt x="316568" y="138873"/>
                    <a:pt x="332397" y="154744"/>
                  </a:cubicBezTo>
                  <a:cubicBezTo>
                    <a:pt x="332397" y="154744"/>
                    <a:pt x="332397" y="154744"/>
                    <a:pt x="364054" y="138873"/>
                  </a:cubicBezTo>
                  <a:cubicBezTo>
                    <a:pt x="364054" y="138873"/>
                    <a:pt x="364054" y="138873"/>
                    <a:pt x="423410" y="170616"/>
                  </a:cubicBezTo>
                  <a:cubicBezTo>
                    <a:pt x="423410" y="170616"/>
                    <a:pt x="423410" y="170616"/>
                    <a:pt x="470896" y="234101"/>
                  </a:cubicBezTo>
                  <a:cubicBezTo>
                    <a:pt x="470896" y="234101"/>
                    <a:pt x="470896" y="234101"/>
                    <a:pt x="486724" y="234101"/>
                  </a:cubicBezTo>
                  <a:cubicBezTo>
                    <a:pt x="486724" y="234101"/>
                    <a:pt x="486724" y="234101"/>
                    <a:pt x="561910" y="234101"/>
                  </a:cubicBezTo>
                  <a:cubicBezTo>
                    <a:pt x="561910" y="234101"/>
                    <a:pt x="561910" y="234101"/>
                    <a:pt x="577738" y="234101"/>
                  </a:cubicBezTo>
                  <a:cubicBezTo>
                    <a:pt x="577738" y="234101"/>
                    <a:pt x="577738" y="234101"/>
                    <a:pt x="593567" y="218229"/>
                  </a:cubicBezTo>
                  <a:cubicBezTo>
                    <a:pt x="593567" y="218229"/>
                    <a:pt x="593567" y="218229"/>
                    <a:pt x="641052" y="186487"/>
                  </a:cubicBezTo>
                  <a:cubicBezTo>
                    <a:pt x="641052" y="186487"/>
                    <a:pt x="641052" y="186487"/>
                    <a:pt x="763722" y="186487"/>
                  </a:cubicBezTo>
                  <a:cubicBezTo>
                    <a:pt x="763722" y="186487"/>
                    <a:pt x="763722" y="186487"/>
                    <a:pt x="779551" y="170616"/>
                  </a:cubicBezTo>
                  <a:cubicBezTo>
                    <a:pt x="779551" y="170616"/>
                    <a:pt x="779551" y="170616"/>
                    <a:pt x="811208" y="170616"/>
                  </a:cubicBezTo>
                  <a:cubicBezTo>
                    <a:pt x="811208" y="170616"/>
                    <a:pt x="811208" y="170616"/>
                    <a:pt x="811208" y="186487"/>
                  </a:cubicBezTo>
                  <a:cubicBezTo>
                    <a:pt x="811208" y="186487"/>
                    <a:pt x="811208" y="186487"/>
                    <a:pt x="811208" y="218229"/>
                  </a:cubicBezTo>
                  <a:cubicBezTo>
                    <a:pt x="811208" y="218229"/>
                    <a:pt x="811208" y="218229"/>
                    <a:pt x="854736" y="234101"/>
                  </a:cubicBezTo>
                  <a:cubicBezTo>
                    <a:pt x="854736" y="234101"/>
                    <a:pt x="854736" y="234101"/>
                    <a:pt x="918049" y="234101"/>
                  </a:cubicBezTo>
                  <a:cubicBezTo>
                    <a:pt x="918049" y="234101"/>
                    <a:pt x="918049" y="234101"/>
                    <a:pt x="933878" y="234101"/>
                  </a:cubicBezTo>
                  <a:cubicBezTo>
                    <a:pt x="933878" y="234101"/>
                    <a:pt x="933878" y="234101"/>
                    <a:pt x="933878" y="249972"/>
                  </a:cubicBezTo>
                  <a:cubicBezTo>
                    <a:pt x="933878" y="249972"/>
                    <a:pt x="933878" y="249972"/>
                    <a:pt x="933878" y="265843"/>
                  </a:cubicBezTo>
                  <a:cubicBezTo>
                    <a:pt x="933878" y="265843"/>
                    <a:pt x="933878" y="265843"/>
                    <a:pt x="933878" y="293618"/>
                  </a:cubicBezTo>
                  <a:cubicBezTo>
                    <a:pt x="933878" y="293618"/>
                    <a:pt x="933878" y="293618"/>
                    <a:pt x="949706" y="309489"/>
                  </a:cubicBezTo>
                  <a:cubicBezTo>
                    <a:pt x="949706" y="309489"/>
                    <a:pt x="949706" y="309489"/>
                    <a:pt x="965535" y="325360"/>
                  </a:cubicBezTo>
                  <a:cubicBezTo>
                    <a:pt x="965535" y="325360"/>
                    <a:pt x="965535" y="325360"/>
                    <a:pt x="981363" y="325360"/>
                  </a:cubicBezTo>
                  <a:cubicBezTo>
                    <a:pt x="981363" y="325360"/>
                    <a:pt x="981363" y="325360"/>
                    <a:pt x="981363" y="341231"/>
                  </a:cubicBezTo>
                  <a:cubicBezTo>
                    <a:pt x="981363" y="341231"/>
                    <a:pt x="981363" y="341231"/>
                    <a:pt x="918049" y="357103"/>
                  </a:cubicBezTo>
                  <a:cubicBezTo>
                    <a:pt x="918049" y="357103"/>
                    <a:pt x="918049" y="357103"/>
                    <a:pt x="902221" y="341231"/>
                  </a:cubicBezTo>
                  <a:cubicBezTo>
                    <a:pt x="902221" y="341231"/>
                    <a:pt x="902221" y="341231"/>
                    <a:pt x="886393" y="325360"/>
                  </a:cubicBezTo>
                  <a:cubicBezTo>
                    <a:pt x="886393" y="325360"/>
                    <a:pt x="886393" y="325360"/>
                    <a:pt x="886393" y="341231"/>
                  </a:cubicBezTo>
                  <a:cubicBezTo>
                    <a:pt x="886393" y="341231"/>
                    <a:pt x="886393" y="341231"/>
                    <a:pt x="870564" y="357103"/>
                  </a:cubicBezTo>
                  <a:cubicBezTo>
                    <a:pt x="870564" y="357103"/>
                    <a:pt x="870564" y="357103"/>
                    <a:pt x="854736" y="357103"/>
                  </a:cubicBezTo>
                  <a:cubicBezTo>
                    <a:pt x="854736" y="357103"/>
                    <a:pt x="854736" y="357103"/>
                    <a:pt x="842864" y="341231"/>
                  </a:cubicBezTo>
                  <a:cubicBezTo>
                    <a:pt x="842864" y="341231"/>
                    <a:pt x="842864" y="341231"/>
                    <a:pt x="811208" y="325360"/>
                  </a:cubicBezTo>
                  <a:cubicBezTo>
                    <a:pt x="811208" y="325360"/>
                    <a:pt x="811208" y="325360"/>
                    <a:pt x="763722" y="325360"/>
                  </a:cubicBezTo>
                  <a:cubicBezTo>
                    <a:pt x="763722" y="325360"/>
                    <a:pt x="763722" y="325360"/>
                    <a:pt x="732065" y="325360"/>
                  </a:cubicBezTo>
                  <a:cubicBezTo>
                    <a:pt x="732065" y="325360"/>
                    <a:pt x="732065" y="325360"/>
                    <a:pt x="716237" y="341231"/>
                  </a:cubicBezTo>
                  <a:cubicBezTo>
                    <a:pt x="716237" y="341231"/>
                    <a:pt x="716237" y="341231"/>
                    <a:pt x="641052" y="372974"/>
                  </a:cubicBezTo>
                  <a:cubicBezTo>
                    <a:pt x="641052" y="372974"/>
                    <a:pt x="641052" y="372974"/>
                    <a:pt x="577738" y="420588"/>
                  </a:cubicBezTo>
                  <a:cubicBezTo>
                    <a:pt x="577738" y="420588"/>
                    <a:pt x="577738" y="420588"/>
                    <a:pt x="561910" y="420588"/>
                  </a:cubicBezTo>
                  <a:cubicBezTo>
                    <a:pt x="561910" y="420588"/>
                    <a:pt x="561910" y="420588"/>
                    <a:pt x="577738" y="372974"/>
                  </a:cubicBezTo>
                  <a:cubicBezTo>
                    <a:pt x="577738" y="372974"/>
                    <a:pt x="577738" y="372974"/>
                    <a:pt x="546081" y="388845"/>
                  </a:cubicBezTo>
                  <a:cubicBezTo>
                    <a:pt x="546081" y="388845"/>
                    <a:pt x="546081" y="388845"/>
                    <a:pt x="530253" y="388845"/>
                  </a:cubicBezTo>
                  <a:cubicBezTo>
                    <a:pt x="530253" y="388845"/>
                    <a:pt x="530253" y="388845"/>
                    <a:pt x="518381" y="388845"/>
                  </a:cubicBezTo>
                  <a:cubicBezTo>
                    <a:pt x="518381" y="388845"/>
                    <a:pt x="518381" y="388845"/>
                    <a:pt x="407582" y="559461"/>
                  </a:cubicBezTo>
                  <a:cubicBezTo>
                    <a:pt x="407582" y="559461"/>
                    <a:pt x="407582" y="559461"/>
                    <a:pt x="391754" y="591203"/>
                  </a:cubicBezTo>
                  <a:cubicBezTo>
                    <a:pt x="391754" y="591203"/>
                    <a:pt x="391754" y="591203"/>
                    <a:pt x="387796" y="595171"/>
                  </a:cubicBezTo>
                  <a:cubicBezTo>
                    <a:pt x="387796" y="595171"/>
                    <a:pt x="387796" y="595171"/>
                    <a:pt x="387796" y="591203"/>
                  </a:cubicBezTo>
                  <a:cubicBezTo>
                    <a:pt x="387796" y="583268"/>
                    <a:pt x="387796" y="575332"/>
                    <a:pt x="383839" y="567396"/>
                  </a:cubicBezTo>
                  <a:cubicBezTo>
                    <a:pt x="379882" y="555493"/>
                    <a:pt x="379882" y="543590"/>
                    <a:pt x="379882" y="535654"/>
                  </a:cubicBezTo>
                  <a:cubicBezTo>
                    <a:pt x="383839" y="519783"/>
                    <a:pt x="383839" y="499944"/>
                    <a:pt x="379882" y="484072"/>
                  </a:cubicBezTo>
                  <a:cubicBezTo>
                    <a:pt x="379882" y="480105"/>
                    <a:pt x="379882" y="480105"/>
                    <a:pt x="379882" y="480105"/>
                  </a:cubicBezTo>
                  <a:cubicBezTo>
                    <a:pt x="379882" y="480105"/>
                    <a:pt x="379882" y="480105"/>
                    <a:pt x="383839" y="476137"/>
                  </a:cubicBezTo>
                  <a:cubicBezTo>
                    <a:pt x="383839" y="476137"/>
                    <a:pt x="383839" y="476137"/>
                    <a:pt x="375925" y="468201"/>
                  </a:cubicBezTo>
                  <a:cubicBezTo>
                    <a:pt x="368011" y="452330"/>
                    <a:pt x="368011" y="452330"/>
                    <a:pt x="368011" y="448362"/>
                  </a:cubicBezTo>
                  <a:cubicBezTo>
                    <a:pt x="364054" y="448362"/>
                    <a:pt x="364054" y="444394"/>
                    <a:pt x="360097" y="440427"/>
                  </a:cubicBezTo>
                  <a:cubicBezTo>
                    <a:pt x="344268" y="424555"/>
                    <a:pt x="320526" y="396781"/>
                    <a:pt x="316568" y="392813"/>
                  </a:cubicBezTo>
                  <a:cubicBezTo>
                    <a:pt x="316568" y="388845"/>
                    <a:pt x="328440" y="376942"/>
                    <a:pt x="328440" y="372974"/>
                  </a:cubicBezTo>
                  <a:cubicBezTo>
                    <a:pt x="324483" y="369006"/>
                    <a:pt x="320526" y="365038"/>
                    <a:pt x="312611" y="365038"/>
                  </a:cubicBezTo>
                  <a:cubicBezTo>
                    <a:pt x="312611" y="365038"/>
                    <a:pt x="312611" y="365038"/>
                    <a:pt x="189941" y="365038"/>
                  </a:cubicBezTo>
                  <a:cubicBezTo>
                    <a:pt x="189941" y="365038"/>
                    <a:pt x="189941" y="365038"/>
                    <a:pt x="189941" y="321392"/>
                  </a:cubicBezTo>
                  <a:cubicBezTo>
                    <a:pt x="193898" y="317424"/>
                    <a:pt x="189941" y="309489"/>
                    <a:pt x="174113" y="305521"/>
                  </a:cubicBezTo>
                  <a:cubicBezTo>
                    <a:pt x="166198" y="301553"/>
                    <a:pt x="162241" y="301553"/>
                    <a:pt x="162241" y="301553"/>
                  </a:cubicBezTo>
                  <a:cubicBezTo>
                    <a:pt x="162241" y="301553"/>
                    <a:pt x="162241" y="301553"/>
                    <a:pt x="158284" y="301553"/>
                  </a:cubicBezTo>
                  <a:cubicBezTo>
                    <a:pt x="158284" y="301553"/>
                    <a:pt x="158284" y="301553"/>
                    <a:pt x="158284" y="297585"/>
                  </a:cubicBezTo>
                  <a:cubicBezTo>
                    <a:pt x="154327" y="297585"/>
                    <a:pt x="154327" y="297585"/>
                    <a:pt x="150370" y="297585"/>
                  </a:cubicBezTo>
                  <a:cubicBezTo>
                    <a:pt x="146413" y="293618"/>
                    <a:pt x="138499" y="293618"/>
                    <a:pt x="126627" y="293618"/>
                  </a:cubicBezTo>
                  <a:cubicBezTo>
                    <a:pt x="106842" y="293618"/>
                    <a:pt x="91013" y="297585"/>
                    <a:pt x="91013" y="297585"/>
                  </a:cubicBezTo>
                  <a:cubicBezTo>
                    <a:pt x="91013" y="297585"/>
                    <a:pt x="91013" y="297585"/>
                    <a:pt x="67271" y="293618"/>
                  </a:cubicBezTo>
                  <a:cubicBezTo>
                    <a:pt x="67271" y="293618"/>
                    <a:pt x="67271" y="293618"/>
                    <a:pt x="35614" y="277746"/>
                  </a:cubicBezTo>
                  <a:cubicBezTo>
                    <a:pt x="35614" y="277746"/>
                    <a:pt x="35614" y="277746"/>
                    <a:pt x="23742" y="277746"/>
                  </a:cubicBezTo>
                  <a:lnTo>
                    <a:pt x="0" y="238068"/>
                  </a:lnTo>
                  <a:cubicBezTo>
                    <a:pt x="0" y="238068"/>
                    <a:pt x="0" y="238068"/>
                    <a:pt x="0" y="202358"/>
                  </a:cubicBezTo>
                  <a:cubicBezTo>
                    <a:pt x="0" y="202358"/>
                    <a:pt x="0" y="202358"/>
                    <a:pt x="23742" y="202358"/>
                  </a:cubicBezTo>
                  <a:cubicBezTo>
                    <a:pt x="23742" y="202358"/>
                    <a:pt x="23742" y="202358"/>
                    <a:pt x="83099" y="170616"/>
                  </a:cubicBezTo>
                  <a:cubicBezTo>
                    <a:pt x="83099" y="170616"/>
                    <a:pt x="83099" y="170616"/>
                    <a:pt x="162241" y="138873"/>
                  </a:cubicBezTo>
                  <a:cubicBezTo>
                    <a:pt x="162241" y="138873"/>
                    <a:pt x="162241" y="138873"/>
                    <a:pt x="300740" y="31742"/>
                  </a:cubicBezTo>
                  <a:cubicBezTo>
                    <a:pt x="300740" y="31742"/>
                    <a:pt x="300740" y="31742"/>
                    <a:pt x="364054" y="0"/>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39" name="Massachusetts">
              <a:extLst>
                <a:ext uri="{FF2B5EF4-FFF2-40B4-BE49-F238E27FC236}">
                  <a16:creationId xmlns:a16="http://schemas.microsoft.com/office/drawing/2014/main" id="{DC1ECE17-349B-0068-F2CB-A6137E1C50EC}"/>
                </a:ext>
              </a:extLst>
            </p:cNvPr>
            <p:cNvSpPr/>
            <p:nvPr/>
          </p:nvSpPr>
          <p:spPr>
            <a:xfrm>
              <a:off x="10004675" y="2208347"/>
              <a:ext cx="506564" cy="300929"/>
            </a:xfrm>
            <a:custGeom>
              <a:avLst/>
              <a:gdLst>
                <a:gd name="T0" fmla="*/ 64 w 128"/>
                <a:gd name="T1" fmla="*/ 9 h 76"/>
                <a:gd name="T2" fmla="*/ 64 w 128"/>
                <a:gd name="T3" fmla="*/ 1 h 76"/>
                <a:gd name="T4" fmla="*/ 26 w 128"/>
                <a:gd name="T5" fmla="*/ 1 h 76"/>
                <a:gd name="T6" fmla="*/ 25 w 128"/>
                <a:gd name="T7" fmla="*/ 1 h 76"/>
                <a:gd name="T8" fmla="*/ 25 w 128"/>
                <a:gd name="T9" fmla="*/ 1 h 76"/>
                <a:gd name="T10" fmla="*/ 6 w 128"/>
                <a:gd name="T11" fmla="*/ 1 h 76"/>
                <a:gd name="T12" fmla="*/ 5 w 128"/>
                <a:gd name="T13" fmla="*/ 5 h 76"/>
                <a:gd name="T14" fmla="*/ 2 w 128"/>
                <a:gd name="T15" fmla="*/ 28 h 76"/>
                <a:gd name="T16" fmla="*/ 3 w 128"/>
                <a:gd name="T17" fmla="*/ 51 h 76"/>
                <a:gd name="T18" fmla="*/ 52 w 128"/>
                <a:gd name="T19" fmla="*/ 51 h 76"/>
                <a:gd name="T20" fmla="*/ 52 w 128"/>
                <a:gd name="T21" fmla="*/ 51 h 76"/>
                <a:gd name="T22" fmla="*/ 52 w 128"/>
                <a:gd name="T23" fmla="*/ 52 h 76"/>
                <a:gd name="T24" fmla="*/ 68 w 128"/>
                <a:gd name="T25" fmla="*/ 52 h 76"/>
                <a:gd name="T26" fmla="*/ 74 w 128"/>
                <a:gd name="T27" fmla="*/ 59 h 76"/>
                <a:gd name="T28" fmla="*/ 74 w 128"/>
                <a:gd name="T29" fmla="*/ 61 h 76"/>
                <a:gd name="T30" fmla="*/ 76 w 128"/>
                <a:gd name="T31" fmla="*/ 67 h 76"/>
                <a:gd name="T32" fmla="*/ 77 w 128"/>
                <a:gd name="T33" fmla="*/ 68 h 76"/>
                <a:gd name="T34" fmla="*/ 77 w 128"/>
                <a:gd name="T35" fmla="*/ 76 h 76"/>
                <a:gd name="T36" fmla="*/ 81 w 128"/>
                <a:gd name="T37" fmla="*/ 76 h 76"/>
                <a:gd name="T38" fmla="*/ 85 w 128"/>
                <a:gd name="T39" fmla="*/ 72 h 76"/>
                <a:gd name="T40" fmla="*/ 97 w 128"/>
                <a:gd name="T41" fmla="*/ 68 h 76"/>
                <a:gd name="T42" fmla="*/ 101 w 128"/>
                <a:gd name="T43" fmla="*/ 68 h 76"/>
                <a:gd name="T44" fmla="*/ 101 w 128"/>
                <a:gd name="T45" fmla="*/ 72 h 76"/>
                <a:gd name="T46" fmla="*/ 105 w 128"/>
                <a:gd name="T47" fmla="*/ 72 h 76"/>
                <a:gd name="T48" fmla="*/ 112 w 128"/>
                <a:gd name="T49" fmla="*/ 72 h 76"/>
                <a:gd name="T50" fmla="*/ 116 w 128"/>
                <a:gd name="T51" fmla="*/ 72 h 76"/>
                <a:gd name="T52" fmla="*/ 124 w 128"/>
                <a:gd name="T53" fmla="*/ 68 h 76"/>
                <a:gd name="T54" fmla="*/ 128 w 128"/>
                <a:gd name="T55" fmla="*/ 64 h 76"/>
                <a:gd name="T56" fmla="*/ 124 w 128"/>
                <a:gd name="T57" fmla="*/ 53 h 76"/>
                <a:gd name="T58" fmla="*/ 124 w 128"/>
                <a:gd name="T59" fmla="*/ 61 h 76"/>
                <a:gd name="T60" fmla="*/ 124 w 128"/>
                <a:gd name="T61" fmla="*/ 64 h 76"/>
                <a:gd name="T62" fmla="*/ 116 w 128"/>
                <a:gd name="T63" fmla="*/ 64 h 76"/>
                <a:gd name="T64" fmla="*/ 105 w 128"/>
                <a:gd name="T65" fmla="*/ 61 h 76"/>
                <a:gd name="T66" fmla="*/ 101 w 128"/>
                <a:gd name="T67" fmla="*/ 53 h 76"/>
                <a:gd name="T68" fmla="*/ 97 w 128"/>
                <a:gd name="T69" fmla="*/ 49 h 76"/>
                <a:gd name="T70" fmla="*/ 97 w 128"/>
                <a:gd name="T71" fmla="*/ 45 h 76"/>
                <a:gd name="T72" fmla="*/ 93 w 128"/>
                <a:gd name="T73" fmla="*/ 41 h 76"/>
                <a:gd name="T74" fmla="*/ 85 w 128"/>
                <a:gd name="T75" fmla="*/ 37 h 76"/>
                <a:gd name="T76" fmla="*/ 85 w 128"/>
                <a:gd name="T77" fmla="*/ 29 h 76"/>
                <a:gd name="T78" fmla="*/ 89 w 128"/>
                <a:gd name="T79" fmla="*/ 29 h 76"/>
                <a:gd name="T80" fmla="*/ 93 w 128"/>
                <a:gd name="T81" fmla="*/ 22 h 76"/>
                <a:gd name="T82" fmla="*/ 97 w 128"/>
                <a:gd name="T83" fmla="*/ 22 h 76"/>
                <a:gd name="T84" fmla="*/ 89 w 128"/>
                <a:gd name="T85" fmla="*/ 6 h 76"/>
                <a:gd name="T86" fmla="*/ 90 w 128"/>
                <a:gd name="T87" fmla="*/ 2 h 76"/>
                <a:gd name="T88" fmla="*/ 91 w 128"/>
                <a:gd name="T89" fmla="*/ 0 h 76"/>
                <a:gd name="T90" fmla="*/ 80 w 128"/>
                <a:gd name="T91" fmla="*/ 9 h 76"/>
                <a:gd name="T92" fmla="*/ 64 w 128"/>
                <a:gd name="T93"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76">
                  <a:moveTo>
                    <a:pt x="64" y="9"/>
                  </a:moveTo>
                  <a:cubicBezTo>
                    <a:pt x="64" y="1"/>
                    <a:pt x="64" y="1"/>
                    <a:pt x="64" y="1"/>
                  </a:cubicBezTo>
                  <a:cubicBezTo>
                    <a:pt x="26" y="1"/>
                    <a:pt x="26" y="1"/>
                    <a:pt x="26" y="1"/>
                  </a:cubicBezTo>
                  <a:cubicBezTo>
                    <a:pt x="25" y="1"/>
                    <a:pt x="25" y="1"/>
                    <a:pt x="25" y="1"/>
                  </a:cubicBezTo>
                  <a:cubicBezTo>
                    <a:pt x="25" y="1"/>
                    <a:pt x="25" y="1"/>
                    <a:pt x="25" y="1"/>
                  </a:cubicBezTo>
                  <a:cubicBezTo>
                    <a:pt x="6" y="1"/>
                    <a:pt x="6" y="1"/>
                    <a:pt x="6" y="1"/>
                  </a:cubicBezTo>
                  <a:cubicBezTo>
                    <a:pt x="5" y="5"/>
                    <a:pt x="5" y="5"/>
                    <a:pt x="5" y="5"/>
                  </a:cubicBezTo>
                  <a:cubicBezTo>
                    <a:pt x="0" y="25"/>
                    <a:pt x="1" y="28"/>
                    <a:pt x="2" y="28"/>
                  </a:cubicBezTo>
                  <a:cubicBezTo>
                    <a:pt x="3" y="30"/>
                    <a:pt x="3" y="40"/>
                    <a:pt x="3" y="51"/>
                  </a:cubicBezTo>
                  <a:cubicBezTo>
                    <a:pt x="52" y="51"/>
                    <a:pt x="52" y="51"/>
                    <a:pt x="52" y="51"/>
                  </a:cubicBezTo>
                  <a:cubicBezTo>
                    <a:pt x="52" y="51"/>
                    <a:pt x="52" y="51"/>
                    <a:pt x="52" y="51"/>
                  </a:cubicBezTo>
                  <a:cubicBezTo>
                    <a:pt x="52" y="52"/>
                    <a:pt x="52" y="52"/>
                    <a:pt x="52" y="52"/>
                  </a:cubicBezTo>
                  <a:cubicBezTo>
                    <a:pt x="68" y="52"/>
                    <a:pt x="68" y="52"/>
                    <a:pt x="68" y="52"/>
                  </a:cubicBezTo>
                  <a:cubicBezTo>
                    <a:pt x="74" y="59"/>
                    <a:pt x="74" y="59"/>
                    <a:pt x="74" y="59"/>
                  </a:cubicBezTo>
                  <a:cubicBezTo>
                    <a:pt x="74" y="61"/>
                    <a:pt x="74" y="61"/>
                    <a:pt x="74" y="61"/>
                  </a:cubicBezTo>
                  <a:cubicBezTo>
                    <a:pt x="75" y="63"/>
                    <a:pt x="76" y="66"/>
                    <a:pt x="76" y="67"/>
                  </a:cubicBezTo>
                  <a:cubicBezTo>
                    <a:pt x="77" y="68"/>
                    <a:pt x="77" y="68"/>
                    <a:pt x="77" y="68"/>
                  </a:cubicBezTo>
                  <a:cubicBezTo>
                    <a:pt x="77" y="76"/>
                    <a:pt x="77" y="76"/>
                    <a:pt x="77" y="76"/>
                  </a:cubicBezTo>
                  <a:cubicBezTo>
                    <a:pt x="81" y="76"/>
                    <a:pt x="81" y="76"/>
                    <a:pt x="81" y="76"/>
                  </a:cubicBezTo>
                  <a:cubicBezTo>
                    <a:pt x="85" y="72"/>
                    <a:pt x="85" y="72"/>
                    <a:pt x="85" y="72"/>
                  </a:cubicBezTo>
                  <a:cubicBezTo>
                    <a:pt x="97" y="68"/>
                    <a:pt x="97" y="68"/>
                    <a:pt x="97" y="68"/>
                  </a:cubicBezTo>
                  <a:cubicBezTo>
                    <a:pt x="101" y="68"/>
                    <a:pt x="101" y="68"/>
                    <a:pt x="101" y="68"/>
                  </a:cubicBezTo>
                  <a:cubicBezTo>
                    <a:pt x="101" y="72"/>
                    <a:pt x="101" y="72"/>
                    <a:pt x="101" y="72"/>
                  </a:cubicBezTo>
                  <a:cubicBezTo>
                    <a:pt x="105" y="72"/>
                    <a:pt x="105" y="72"/>
                    <a:pt x="105" y="72"/>
                  </a:cubicBezTo>
                  <a:cubicBezTo>
                    <a:pt x="112" y="72"/>
                    <a:pt x="112" y="72"/>
                    <a:pt x="112" y="72"/>
                  </a:cubicBezTo>
                  <a:cubicBezTo>
                    <a:pt x="116" y="72"/>
                    <a:pt x="116" y="72"/>
                    <a:pt x="116" y="72"/>
                  </a:cubicBezTo>
                  <a:cubicBezTo>
                    <a:pt x="124" y="68"/>
                    <a:pt x="124" y="68"/>
                    <a:pt x="124" y="68"/>
                  </a:cubicBezTo>
                  <a:cubicBezTo>
                    <a:pt x="128" y="64"/>
                    <a:pt x="128" y="64"/>
                    <a:pt x="128" y="64"/>
                  </a:cubicBezTo>
                  <a:cubicBezTo>
                    <a:pt x="124" y="53"/>
                    <a:pt x="124" y="53"/>
                    <a:pt x="124" y="53"/>
                  </a:cubicBezTo>
                  <a:cubicBezTo>
                    <a:pt x="124" y="61"/>
                    <a:pt x="124" y="61"/>
                    <a:pt x="124" y="61"/>
                  </a:cubicBezTo>
                  <a:cubicBezTo>
                    <a:pt x="124" y="64"/>
                    <a:pt x="124" y="64"/>
                    <a:pt x="124" y="64"/>
                  </a:cubicBezTo>
                  <a:cubicBezTo>
                    <a:pt x="116" y="64"/>
                    <a:pt x="116" y="64"/>
                    <a:pt x="116" y="64"/>
                  </a:cubicBezTo>
                  <a:cubicBezTo>
                    <a:pt x="105" y="61"/>
                    <a:pt x="105" y="61"/>
                    <a:pt x="105" y="61"/>
                  </a:cubicBezTo>
                  <a:cubicBezTo>
                    <a:pt x="101" y="53"/>
                    <a:pt x="101" y="53"/>
                    <a:pt x="101" y="53"/>
                  </a:cubicBezTo>
                  <a:cubicBezTo>
                    <a:pt x="97" y="49"/>
                    <a:pt x="97" y="49"/>
                    <a:pt x="97" y="49"/>
                  </a:cubicBezTo>
                  <a:cubicBezTo>
                    <a:pt x="97" y="45"/>
                    <a:pt x="97" y="45"/>
                    <a:pt x="97" y="45"/>
                  </a:cubicBezTo>
                  <a:cubicBezTo>
                    <a:pt x="93" y="41"/>
                    <a:pt x="93" y="41"/>
                    <a:pt x="93" y="41"/>
                  </a:cubicBezTo>
                  <a:cubicBezTo>
                    <a:pt x="85" y="37"/>
                    <a:pt x="85" y="37"/>
                    <a:pt x="85" y="37"/>
                  </a:cubicBezTo>
                  <a:cubicBezTo>
                    <a:pt x="85" y="29"/>
                    <a:pt x="85" y="29"/>
                    <a:pt x="85" y="29"/>
                  </a:cubicBezTo>
                  <a:cubicBezTo>
                    <a:pt x="89" y="29"/>
                    <a:pt x="89" y="29"/>
                    <a:pt x="89" y="29"/>
                  </a:cubicBezTo>
                  <a:cubicBezTo>
                    <a:pt x="93" y="22"/>
                    <a:pt x="93" y="22"/>
                    <a:pt x="93" y="22"/>
                  </a:cubicBezTo>
                  <a:cubicBezTo>
                    <a:pt x="97" y="22"/>
                    <a:pt x="97" y="22"/>
                    <a:pt x="97" y="22"/>
                  </a:cubicBezTo>
                  <a:cubicBezTo>
                    <a:pt x="89" y="6"/>
                    <a:pt x="89" y="6"/>
                    <a:pt x="89" y="6"/>
                  </a:cubicBezTo>
                  <a:cubicBezTo>
                    <a:pt x="90" y="2"/>
                    <a:pt x="90" y="2"/>
                    <a:pt x="90" y="2"/>
                  </a:cubicBezTo>
                  <a:cubicBezTo>
                    <a:pt x="91" y="0"/>
                    <a:pt x="91" y="0"/>
                    <a:pt x="91" y="0"/>
                  </a:cubicBezTo>
                  <a:cubicBezTo>
                    <a:pt x="80" y="9"/>
                    <a:pt x="80" y="9"/>
                    <a:pt x="80" y="9"/>
                  </a:cubicBezTo>
                  <a:lnTo>
                    <a:pt x="64" y="9"/>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0" name="Maryland">
              <a:extLst>
                <a:ext uri="{FF2B5EF4-FFF2-40B4-BE49-F238E27FC236}">
                  <a16:creationId xmlns:a16="http://schemas.microsoft.com/office/drawing/2014/main" id="{23175358-C868-E824-C84D-836CCDE12C5F}"/>
                </a:ext>
              </a:extLst>
            </p:cNvPr>
            <p:cNvSpPr/>
            <p:nvPr/>
          </p:nvSpPr>
          <p:spPr>
            <a:xfrm>
              <a:off x="8991546" y="2885438"/>
              <a:ext cx="732261" cy="489846"/>
            </a:xfrm>
            <a:custGeom>
              <a:avLst/>
              <a:gdLst>
                <a:gd name="T0" fmla="*/ 156 w 185"/>
                <a:gd name="T1" fmla="*/ 55 h 124"/>
                <a:gd name="T2" fmla="*/ 155 w 185"/>
                <a:gd name="T3" fmla="*/ 3 h 124"/>
                <a:gd name="T4" fmla="*/ 145 w 185"/>
                <a:gd name="T5" fmla="*/ 0 h 124"/>
                <a:gd name="T6" fmla="*/ 0 w 185"/>
                <a:gd name="T7" fmla="*/ 11 h 124"/>
                <a:gd name="T8" fmla="*/ 12 w 185"/>
                <a:gd name="T9" fmla="*/ 7 h 124"/>
                <a:gd name="T10" fmla="*/ 23 w 185"/>
                <a:gd name="T11" fmla="*/ 5 h 124"/>
                <a:gd name="T12" fmla="*/ 40 w 185"/>
                <a:gd name="T13" fmla="*/ 6 h 124"/>
                <a:gd name="T14" fmla="*/ 75 w 185"/>
                <a:gd name="T15" fmla="*/ 5 h 124"/>
                <a:gd name="T16" fmla="*/ 82 w 185"/>
                <a:gd name="T17" fmla="*/ 7 h 124"/>
                <a:gd name="T18" fmla="*/ 79 w 185"/>
                <a:gd name="T19" fmla="*/ 10 h 124"/>
                <a:gd name="T20" fmla="*/ 79 w 185"/>
                <a:gd name="T21" fmla="*/ 12 h 124"/>
                <a:gd name="T22" fmla="*/ 85 w 185"/>
                <a:gd name="T23" fmla="*/ 33 h 124"/>
                <a:gd name="T24" fmla="*/ 81 w 185"/>
                <a:gd name="T25" fmla="*/ 44 h 124"/>
                <a:gd name="T26" fmla="*/ 91 w 185"/>
                <a:gd name="T27" fmla="*/ 52 h 124"/>
                <a:gd name="T28" fmla="*/ 95 w 185"/>
                <a:gd name="T29" fmla="*/ 59 h 124"/>
                <a:gd name="T30" fmla="*/ 95 w 185"/>
                <a:gd name="T31" fmla="*/ 57 h 124"/>
                <a:gd name="T32" fmla="*/ 111 w 185"/>
                <a:gd name="T33" fmla="*/ 65 h 124"/>
                <a:gd name="T34" fmla="*/ 119 w 185"/>
                <a:gd name="T35" fmla="*/ 69 h 124"/>
                <a:gd name="T36" fmla="*/ 126 w 185"/>
                <a:gd name="T37" fmla="*/ 73 h 124"/>
                <a:gd name="T38" fmla="*/ 130 w 185"/>
                <a:gd name="T39" fmla="*/ 65 h 124"/>
                <a:gd name="T40" fmla="*/ 126 w 185"/>
                <a:gd name="T41" fmla="*/ 61 h 124"/>
                <a:gd name="T42" fmla="*/ 126 w 185"/>
                <a:gd name="T43" fmla="*/ 46 h 124"/>
                <a:gd name="T44" fmla="*/ 122 w 185"/>
                <a:gd name="T45" fmla="*/ 22 h 124"/>
                <a:gd name="T46" fmla="*/ 138 w 185"/>
                <a:gd name="T47" fmla="*/ 11 h 124"/>
                <a:gd name="T48" fmla="*/ 150 w 185"/>
                <a:gd name="T49" fmla="*/ 7 h 124"/>
                <a:gd name="T50" fmla="*/ 142 w 185"/>
                <a:gd name="T51" fmla="*/ 18 h 124"/>
                <a:gd name="T52" fmla="*/ 138 w 185"/>
                <a:gd name="T53" fmla="*/ 22 h 124"/>
                <a:gd name="T54" fmla="*/ 138 w 185"/>
                <a:gd name="T55" fmla="*/ 30 h 124"/>
                <a:gd name="T56" fmla="*/ 134 w 185"/>
                <a:gd name="T57" fmla="*/ 38 h 124"/>
                <a:gd name="T58" fmla="*/ 142 w 185"/>
                <a:gd name="T59" fmla="*/ 38 h 124"/>
                <a:gd name="T60" fmla="*/ 138 w 185"/>
                <a:gd name="T61" fmla="*/ 53 h 124"/>
                <a:gd name="T62" fmla="*/ 138 w 185"/>
                <a:gd name="T63" fmla="*/ 61 h 124"/>
                <a:gd name="T64" fmla="*/ 146 w 185"/>
                <a:gd name="T65" fmla="*/ 69 h 124"/>
                <a:gd name="T66" fmla="*/ 154 w 185"/>
                <a:gd name="T67" fmla="*/ 77 h 124"/>
                <a:gd name="T68" fmla="*/ 154 w 185"/>
                <a:gd name="T69" fmla="*/ 85 h 124"/>
                <a:gd name="T70" fmla="*/ 158 w 185"/>
                <a:gd name="T71" fmla="*/ 89 h 124"/>
                <a:gd name="T72" fmla="*/ 146 w 185"/>
                <a:gd name="T73" fmla="*/ 108 h 124"/>
                <a:gd name="T74" fmla="*/ 150 w 185"/>
                <a:gd name="T75" fmla="*/ 124 h 124"/>
                <a:gd name="T76" fmla="*/ 154 w 185"/>
                <a:gd name="T77" fmla="*/ 120 h 124"/>
                <a:gd name="T78" fmla="*/ 173 w 185"/>
                <a:gd name="T79" fmla="*/ 73 h 124"/>
                <a:gd name="T80" fmla="*/ 185 w 185"/>
                <a:gd name="T81" fmla="*/ 57 h 124"/>
                <a:gd name="T82" fmla="*/ 183 w 185"/>
                <a:gd name="T83" fmla="*/ 5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5" h="124">
                  <a:moveTo>
                    <a:pt x="183" y="55"/>
                  </a:moveTo>
                  <a:cubicBezTo>
                    <a:pt x="156" y="55"/>
                    <a:pt x="156" y="55"/>
                    <a:pt x="156" y="55"/>
                  </a:cubicBezTo>
                  <a:cubicBezTo>
                    <a:pt x="156" y="3"/>
                    <a:pt x="156" y="3"/>
                    <a:pt x="156" y="3"/>
                  </a:cubicBezTo>
                  <a:cubicBezTo>
                    <a:pt x="155" y="3"/>
                    <a:pt x="155" y="3"/>
                    <a:pt x="155" y="3"/>
                  </a:cubicBezTo>
                  <a:cubicBezTo>
                    <a:pt x="155" y="3"/>
                    <a:pt x="155" y="3"/>
                    <a:pt x="155" y="3"/>
                  </a:cubicBezTo>
                  <a:cubicBezTo>
                    <a:pt x="150" y="3"/>
                    <a:pt x="146" y="0"/>
                    <a:pt x="145" y="0"/>
                  </a:cubicBezTo>
                  <a:cubicBezTo>
                    <a:pt x="0" y="0"/>
                    <a:pt x="0" y="0"/>
                    <a:pt x="0" y="0"/>
                  </a:cubicBezTo>
                  <a:cubicBezTo>
                    <a:pt x="0" y="11"/>
                    <a:pt x="0" y="11"/>
                    <a:pt x="0" y="11"/>
                  </a:cubicBezTo>
                  <a:cubicBezTo>
                    <a:pt x="2" y="11"/>
                    <a:pt x="2" y="11"/>
                    <a:pt x="2" y="11"/>
                  </a:cubicBezTo>
                  <a:cubicBezTo>
                    <a:pt x="8" y="9"/>
                    <a:pt x="12" y="7"/>
                    <a:pt x="12" y="7"/>
                  </a:cubicBezTo>
                  <a:cubicBezTo>
                    <a:pt x="17" y="5"/>
                    <a:pt x="17" y="5"/>
                    <a:pt x="17" y="5"/>
                  </a:cubicBezTo>
                  <a:cubicBezTo>
                    <a:pt x="23" y="5"/>
                    <a:pt x="23" y="5"/>
                    <a:pt x="23" y="5"/>
                  </a:cubicBezTo>
                  <a:cubicBezTo>
                    <a:pt x="32" y="6"/>
                    <a:pt x="32" y="6"/>
                    <a:pt x="32" y="6"/>
                  </a:cubicBezTo>
                  <a:cubicBezTo>
                    <a:pt x="40" y="6"/>
                    <a:pt x="40" y="6"/>
                    <a:pt x="40" y="6"/>
                  </a:cubicBezTo>
                  <a:cubicBezTo>
                    <a:pt x="62" y="3"/>
                    <a:pt x="62" y="3"/>
                    <a:pt x="62" y="3"/>
                  </a:cubicBezTo>
                  <a:cubicBezTo>
                    <a:pt x="75" y="5"/>
                    <a:pt x="75" y="5"/>
                    <a:pt x="75" y="5"/>
                  </a:cubicBezTo>
                  <a:cubicBezTo>
                    <a:pt x="76" y="5"/>
                    <a:pt x="79" y="6"/>
                    <a:pt x="82" y="7"/>
                  </a:cubicBezTo>
                  <a:cubicBezTo>
                    <a:pt x="82" y="7"/>
                    <a:pt x="82" y="7"/>
                    <a:pt x="82" y="7"/>
                  </a:cubicBezTo>
                  <a:cubicBezTo>
                    <a:pt x="82" y="7"/>
                    <a:pt x="82" y="8"/>
                    <a:pt x="79" y="10"/>
                  </a:cubicBezTo>
                  <a:cubicBezTo>
                    <a:pt x="79" y="10"/>
                    <a:pt x="79" y="10"/>
                    <a:pt x="79" y="10"/>
                  </a:cubicBezTo>
                  <a:cubicBezTo>
                    <a:pt x="79" y="11"/>
                    <a:pt x="79" y="11"/>
                    <a:pt x="79" y="11"/>
                  </a:cubicBezTo>
                  <a:cubicBezTo>
                    <a:pt x="79" y="12"/>
                    <a:pt x="79" y="12"/>
                    <a:pt x="79" y="12"/>
                  </a:cubicBezTo>
                  <a:cubicBezTo>
                    <a:pt x="79" y="27"/>
                    <a:pt x="79" y="27"/>
                    <a:pt x="79" y="27"/>
                  </a:cubicBezTo>
                  <a:cubicBezTo>
                    <a:pt x="85" y="33"/>
                    <a:pt x="85" y="33"/>
                    <a:pt x="85" y="33"/>
                  </a:cubicBezTo>
                  <a:cubicBezTo>
                    <a:pt x="85" y="39"/>
                    <a:pt x="85" y="39"/>
                    <a:pt x="85" y="39"/>
                  </a:cubicBezTo>
                  <a:cubicBezTo>
                    <a:pt x="81" y="44"/>
                    <a:pt x="81" y="44"/>
                    <a:pt x="81" y="44"/>
                  </a:cubicBezTo>
                  <a:cubicBezTo>
                    <a:pt x="85" y="48"/>
                    <a:pt x="85" y="48"/>
                    <a:pt x="85" y="48"/>
                  </a:cubicBezTo>
                  <a:cubicBezTo>
                    <a:pt x="91" y="52"/>
                    <a:pt x="91" y="52"/>
                    <a:pt x="91" y="52"/>
                  </a:cubicBezTo>
                  <a:cubicBezTo>
                    <a:pt x="95" y="57"/>
                    <a:pt x="95" y="57"/>
                    <a:pt x="95" y="57"/>
                  </a:cubicBezTo>
                  <a:cubicBezTo>
                    <a:pt x="95" y="59"/>
                    <a:pt x="95" y="59"/>
                    <a:pt x="95" y="59"/>
                  </a:cubicBezTo>
                  <a:cubicBezTo>
                    <a:pt x="95" y="59"/>
                    <a:pt x="95" y="59"/>
                    <a:pt x="95" y="59"/>
                  </a:cubicBezTo>
                  <a:cubicBezTo>
                    <a:pt x="95" y="57"/>
                    <a:pt x="95" y="57"/>
                    <a:pt x="95" y="57"/>
                  </a:cubicBezTo>
                  <a:cubicBezTo>
                    <a:pt x="99" y="61"/>
                    <a:pt x="99" y="61"/>
                    <a:pt x="99" y="61"/>
                  </a:cubicBezTo>
                  <a:cubicBezTo>
                    <a:pt x="111" y="65"/>
                    <a:pt x="111" y="65"/>
                    <a:pt x="111" y="65"/>
                  </a:cubicBezTo>
                  <a:cubicBezTo>
                    <a:pt x="115" y="65"/>
                    <a:pt x="115" y="65"/>
                    <a:pt x="115" y="65"/>
                  </a:cubicBezTo>
                  <a:cubicBezTo>
                    <a:pt x="119" y="69"/>
                    <a:pt x="119" y="69"/>
                    <a:pt x="119" y="69"/>
                  </a:cubicBezTo>
                  <a:cubicBezTo>
                    <a:pt x="122" y="69"/>
                    <a:pt x="122" y="69"/>
                    <a:pt x="122" y="69"/>
                  </a:cubicBezTo>
                  <a:cubicBezTo>
                    <a:pt x="126" y="73"/>
                    <a:pt x="126" y="73"/>
                    <a:pt x="126" y="73"/>
                  </a:cubicBezTo>
                  <a:cubicBezTo>
                    <a:pt x="130" y="77"/>
                    <a:pt x="130" y="77"/>
                    <a:pt x="130" y="77"/>
                  </a:cubicBezTo>
                  <a:cubicBezTo>
                    <a:pt x="130" y="65"/>
                    <a:pt x="130" y="65"/>
                    <a:pt x="130" y="65"/>
                  </a:cubicBezTo>
                  <a:cubicBezTo>
                    <a:pt x="122" y="61"/>
                    <a:pt x="122" y="61"/>
                    <a:pt x="122" y="61"/>
                  </a:cubicBezTo>
                  <a:cubicBezTo>
                    <a:pt x="126" y="61"/>
                    <a:pt x="126" y="61"/>
                    <a:pt x="126" y="61"/>
                  </a:cubicBezTo>
                  <a:cubicBezTo>
                    <a:pt x="126" y="57"/>
                    <a:pt x="126" y="57"/>
                    <a:pt x="126" y="57"/>
                  </a:cubicBezTo>
                  <a:cubicBezTo>
                    <a:pt x="126" y="46"/>
                    <a:pt x="126" y="46"/>
                    <a:pt x="126" y="46"/>
                  </a:cubicBezTo>
                  <a:cubicBezTo>
                    <a:pt x="126" y="26"/>
                    <a:pt x="126" y="26"/>
                    <a:pt x="126" y="26"/>
                  </a:cubicBezTo>
                  <a:cubicBezTo>
                    <a:pt x="122" y="22"/>
                    <a:pt x="122" y="22"/>
                    <a:pt x="122" y="22"/>
                  </a:cubicBezTo>
                  <a:cubicBezTo>
                    <a:pt x="130" y="18"/>
                    <a:pt x="130" y="18"/>
                    <a:pt x="130" y="18"/>
                  </a:cubicBezTo>
                  <a:cubicBezTo>
                    <a:pt x="138" y="11"/>
                    <a:pt x="138" y="11"/>
                    <a:pt x="138" y="11"/>
                  </a:cubicBezTo>
                  <a:cubicBezTo>
                    <a:pt x="146" y="3"/>
                    <a:pt x="146" y="3"/>
                    <a:pt x="146" y="3"/>
                  </a:cubicBezTo>
                  <a:cubicBezTo>
                    <a:pt x="150" y="7"/>
                    <a:pt x="150" y="7"/>
                    <a:pt x="150" y="7"/>
                  </a:cubicBezTo>
                  <a:cubicBezTo>
                    <a:pt x="146" y="14"/>
                    <a:pt x="146" y="14"/>
                    <a:pt x="146" y="14"/>
                  </a:cubicBezTo>
                  <a:cubicBezTo>
                    <a:pt x="142" y="18"/>
                    <a:pt x="142" y="18"/>
                    <a:pt x="142" y="18"/>
                  </a:cubicBezTo>
                  <a:cubicBezTo>
                    <a:pt x="138" y="18"/>
                    <a:pt x="138" y="18"/>
                    <a:pt x="138" y="18"/>
                  </a:cubicBezTo>
                  <a:cubicBezTo>
                    <a:pt x="138" y="22"/>
                    <a:pt x="138" y="22"/>
                    <a:pt x="138" y="22"/>
                  </a:cubicBezTo>
                  <a:cubicBezTo>
                    <a:pt x="138" y="26"/>
                    <a:pt x="138" y="26"/>
                    <a:pt x="138" y="26"/>
                  </a:cubicBezTo>
                  <a:cubicBezTo>
                    <a:pt x="138" y="30"/>
                    <a:pt x="138" y="30"/>
                    <a:pt x="138" y="30"/>
                  </a:cubicBezTo>
                  <a:cubicBezTo>
                    <a:pt x="134" y="34"/>
                    <a:pt x="134" y="34"/>
                    <a:pt x="134" y="34"/>
                  </a:cubicBezTo>
                  <a:cubicBezTo>
                    <a:pt x="134" y="38"/>
                    <a:pt x="134" y="38"/>
                    <a:pt x="134" y="38"/>
                  </a:cubicBezTo>
                  <a:cubicBezTo>
                    <a:pt x="138" y="38"/>
                    <a:pt x="138" y="38"/>
                    <a:pt x="138" y="38"/>
                  </a:cubicBezTo>
                  <a:cubicBezTo>
                    <a:pt x="142" y="38"/>
                    <a:pt x="142" y="38"/>
                    <a:pt x="142" y="38"/>
                  </a:cubicBezTo>
                  <a:cubicBezTo>
                    <a:pt x="142" y="50"/>
                    <a:pt x="142" y="50"/>
                    <a:pt x="142" y="50"/>
                  </a:cubicBezTo>
                  <a:cubicBezTo>
                    <a:pt x="138" y="53"/>
                    <a:pt x="138" y="53"/>
                    <a:pt x="138" y="53"/>
                  </a:cubicBezTo>
                  <a:cubicBezTo>
                    <a:pt x="134" y="57"/>
                    <a:pt x="134" y="57"/>
                    <a:pt x="134" y="57"/>
                  </a:cubicBezTo>
                  <a:cubicBezTo>
                    <a:pt x="138" y="61"/>
                    <a:pt x="138" y="61"/>
                    <a:pt x="138" y="61"/>
                  </a:cubicBezTo>
                  <a:cubicBezTo>
                    <a:pt x="142" y="69"/>
                    <a:pt x="142" y="69"/>
                    <a:pt x="142" y="69"/>
                  </a:cubicBezTo>
                  <a:cubicBezTo>
                    <a:pt x="146" y="69"/>
                    <a:pt x="146" y="69"/>
                    <a:pt x="146" y="69"/>
                  </a:cubicBezTo>
                  <a:cubicBezTo>
                    <a:pt x="150" y="69"/>
                    <a:pt x="150" y="69"/>
                    <a:pt x="150" y="69"/>
                  </a:cubicBezTo>
                  <a:cubicBezTo>
                    <a:pt x="154" y="77"/>
                    <a:pt x="154" y="77"/>
                    <a:pt x="154" y="77"/>
                  </a:cubicBezTo>
                  <a:cubicBezTo>
                    <a:pt x="154" y="81"/>
                    <a:pt x="154" y="81"/>
                    <a:pt x="154" y="81"/>
                  </a:cubicBezTo>
                  <a:cubicBezTo>
                    <a:pt x="154" y="85"/>
                    <a:pt x="154" y="85"/>
                    <a:pt x="154" y="85"/>
                  </a:cubicBezTo>
                  <a:cubicBezTo>
                    <a:pt x="158" y="85"/>
                    <a:pt x="158" y="85"/>
                    <a:pt x="158" y="85"/>
                  </a:cubicBezTo>
                  <a:cubicBezTo>
                    <a:pt x="158" y="89"/>
                    <a:pt x="158" y="89"/>
                    <a:pt x="158" y="89"/>
                  </a:cubicBezTo>
                  <a:cubicBezTo>
                    <a:pt x="154" y="89"/>
                    <a:pt x="154" y="89"/>
                    <a:pt x="154" y="89"/>
                  </a:cubicBezTo>
                  <a:cubicBezTo>
                    <a:pt x="146" y="108"/>
                    <a:pt x="146" y="108"/>
                    <a:pt x="146" y="108"/>
                  </a:cubicBezTo>
                  <a:cubicBezTo>
                    <a:pt x="146" y="124"/>
                    <a:pt x="146" y="124"/>
                    <a:pt x="146" y="124"/>
                  </a:cubicBezTo>
                  <a:cubicBezTo>
                    <a:pt x="150" y="124"/>
                    <a:pt x="150" y="124"/>
                    <a:pt x="150" y="124"/>
                  </a:cubicBezTo>
                  <a:cubicBezTo>
                    <a:pt x="154" y="124"/>
                    <a:pt x="154" y="124"/>
                    <a:pt x="154" y="124"/>
                  </a:cubicBezTo>
                  <a:cubicBezTo>
                    <a:pt x="154" y="120"/>
                    <a:pt x="154" y="120"/>
                    <a:pt x="154" y="120"/>
                  </a:cubicBezTo>
                  <a:cubicBezTo>
                    <a:pt x="173" y="81"/>
                    <a:pt x="173" y="81"/>
                    <a:pt x="173" y="81"/>
                  </a:cubicBezTo>
                  <a:cubicBezTo>
                    <a:pt x="173" y="73"/>
                    <a:pt x="173" y="73"/>
                    <a:pt x="173" y="73"/>
                  </a:cubicBezTo>
                  <a:cubicBezTo>
                    <a:pt x="177" y="65"/>
                    <a:pt x="177" y="65"/>
                    <a:pt x="177" y="65"/>
                  </a:cubicBezTo>
                  <a:cubicBezTo>
                    <a:pt x="185" y="57"/>
                    <a:pt x="185" y="57"/>
                    <a:pt x="185" y="57"/>
                  </a:cubicBezTo>
                  <a:cubicBezTo>
                    <a:pt x="183" y="54"/>
                    <a:pt x="183" y="54"/>
                    <a:pt x="183" y="54"/>
                  </a:cubicBezTo>
                  <a:cubicBezTo>
                    <a:pt x="183" y="54"/>
                    <a:pt x="183" y="54"/>
                    <a:pt x="183" y="54"/>
                  </a:cubicBezTo>
                  <a:lnTo>
                    <a:pt x="183" y="55"/>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1" name="Maine">
              <a:extLst>
                <a:ext uri="{FF2B5EF4-FFF2-40B4-BE49-F238E27FC236}">
                  <a16:creationId xmlns:a16="http://schemas.microsoft.com/office/drawing/2014/main" id="{5915DA31-DA20-6C3A-2833-C69DA2DFB08B}"/>
                </a:ext>
              </a:extLst>
            </p:cNvPr>
            <p:cNvSpPr/>
            <p:nvPr/>
          </p:nvSpPr>
          <p:spPr>
            <a:xfrm>
              <a:off x="10360774" y="1242030"/>
              <a:ext cx="596843" cy="894428"/>
            </a:xfrm>
            <a:custGeom>
              <a:avLst/>
              <a:gdLst>
                <a:gd name="T0" fmla="*/ 147 w 151"/>
                <a:gd name="T1" fmla="*/ 137 h 226"/>
                <a:gd name="T2" fmla="*/ 143 w 151"/>
                <a:gd name="T3" fmla="*/ 129 h 226"/>
                <a:gd name="T4" fmla="*/ 136 w 151"/>
                <a:gd name="T5" fmla="*/ 125 h 226"/>
                <a:gd name="T6" fmla="*/ 128 w 151"/>
                <a:gd name="T7" fmla="*/ 113 h 226"/>
                <a:gd name="T8" fmla="*/ 128 w 151"/>
                <a:gd name="T9" fmla="*/ 102 h 226"/>
                <a:gd name="T10" fmla="*/ 120 w 151"/>
                <a:gd name="T11" fmla="*/ 24 h 226"/>
                <a:gd name="T12" fmla="*/ 93 w 151"/>
                <a:gd name="T13" fmla="*/ 4 h 226"/>
                <a:gd name="T14" fmla="*/ 77 w 151"/>
                <a:gd name="T15" fmla="*/ 16 h 226"/>
                <a:gd name="T16" fmla="*/ 65 w 151"/>
                <a:gd name="T17" fmla="*/ 4 h 226"/>
                <a:gd name="T18" fmla="*/ 54 w 151"/>
                <a:gd name="T19" fmla="*/ 0 h 226"/>
                <a:gd name="T20" fmla="*/ 18 w 151"/>
                <a:gd name="T21" fmla="*/ 74 h 226"/>
                <a:gd name="T22" fmla="*/ 7 w 151"/>
                <a:gd name="T23" fmla="*/ 109 h 226"/>
                <a:gd name="T24" fmla="*/ 7 w 151"/>
                <a:gd name="T25" fmla="*/ 117 h 226"/>
                <a:gd name="T26" fmla="*/ 3 w 151"/>
                <a:gd name="T27" fmla="*/ 121 h 226"/>
                <a:gd name="T28" fmla="*/ 1 w 151"/>
                <a:gd name="T29" fmla="*/ 123 h 226"/>
                <a:gd name="T30" fmla="*/ 1 w 151"/>
                <a:gd name="T31" fmla="*/ 153 h 226"/>
                <a:gd name="T32" fmla="*/ 2 w 151"/>
                <a:gd name="T33" fmla="*/ 165 h 226"/>
                <a:gd name="T34" fmla="*/ 9 w 151"/>
                <a:gd name="T35" fmla="*/ 218 h 226"/>
                <a:gd name="T36" fmla="*/ 14 w 151"/>
                <a:gd name="T37" fmla="*/ 226 h 226"/>
                <a:gd name="T38" fmla="*/ 26 w 151"/>
                <a:gd name="T39" fmla="*/ 207 h 226"/>
                <a:gd name="T40" fmla="*/ 38 w 151"/>
                <a:gd name="T41" fmla="*/ 199 h 226"/>
                <a:gd name="T42" fmla="*/ 46 w 151"/>
                <a:gd name="T43" fmla="*/ 199 h 226"/>
                <a:gd name="T44" fmla="*/ 50 w 151"/>
                <a:gd name="T45" fmla="*/ 195 h 226"/>
                <a:gd name="T46" fmla="*/ 54 w 151"/>
                <a:gd name="T47" fmla="*/ 199 h 226"/>
                <a:gd name="T48" fmla="*/ 57 w 151"/>
                <a:gd name="T49" fmla="*/ 191 h 226"/>
                <a:gd name="T50" fmla="*/ 65 w 151"/>
                <a:gd name="T51" fmla="*/ 191 h 226"/>
                <a:gd name="T52" fmla="*/ 69 w 151"/>
                <a:gd name="T53" fmla="*/ 180 h 226"/>
                <a:gd name="T54" fmla="*/ 73 w 151"/>
                <a:gd name="T55" fmla="*/ 168 h 226"/>
                <a:gd name="T56" fmla="*/ 81 w 151"/>
                <a:gd name="T57" fmla="*/ 164 h 226"/>
                <a:gd name="T58" fmla="*/ 85 w 151"/>
                <a:gd name="T59" fmla="*/ 172 h 226"/>
                <a:gd name="T60" fmla="*/ 93 w 151"/>
                <a:gd name="T61" fmla="*/ 172 h 226"/>
                <a:gd name="T62" fmla="*/ 100 w 151"/>
                <a:gd name="T63" fmla="*/ 176 h 226"/>
                <a:gd name="T64" fmla="*/ 108 w 151"/>
                <a:gd name="T65" fmla="*/ 168 h 226"/>
                <a:gd name="T66" fmla="*/ 116 w 151"/>
                <a:gd name="T67" fmla="*/ 164 h 226"/>
                <a:gd name="T68" fmla="*/ 132 w 151"/>
                <a:gd name="T69" fmla="*/ 160 h 226"/>
                <a:gd name="T70" fmla="*/ 139 w 151"/>
                <a:gd name="T71" fmla="*/ 156 h 226"/>
                <a:gd name="T72" fmla="*/ 147 w 151"/>
                <a:gd name="T73" fmla="*/ 152 h 226"/>
                <a:gd name="T74" fmla="*/ 151 w 151"/>
                <a:gd name="T75" fmla="*/ 145 h 226"/>
                <a:gd name="T76" fmla="*/ 147 w 151"/>
                <a:gd name="T77" fmla="*/ 14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226">
                  <a:moveTo>
                    <a:pt x="147" y="141"/>
                  </a:moveTo>
                  <a:cubicBezTo>
                    <a:pt x="147" y="137"/>
                    <a:pt x="147" y="137"/>
                    <a:pt x="147" y="137"/>
                  </a:cubicBezTo>
                  <a:cubicBezTo>
                    <a:pt x="147" y="129"/>
                    <a:pt x="147" y="129"/>
                    <a:pt x="147" y="129"/>
                  </a:cubicBezTo>
                  <a:cubicBezTo>
                    <a:pt x="143" y="129"/>
                    <a:pt x="143" y="129"/>
                    <a:pt x="143" y="129"/>
                  </a:cubicBezTo>
                  <a:cubicBezTo>
                    <a:pt x="136" y="129"/>
                    <a:pt x="136" y="129"/>
                    <a:pt x="136" y="129"/>
                  </a:cubicBezTo>
                  <a:cubicBezTo>
                    <a:pt x="136" y="125"/>
                    <a:pt x="136" y="125"/>
                    <a:pt x="136" y="125"/>
                  </a:cubicBezTo>
                  <a:cubicBezTo>
                    <a:pt x="132" y="121"/>
                    <a:pt x="132" y="121"/>
                    <a:pt x="132" y="121"/>
                  </a:cubicBezTo>
                  <a:cubicBezTo>
                    <a:pt x="128" y="113"/>
                    <a:pt x="128" y="113"/>
                    <a:pt x="128" y="113"/>
                  </a:cubicBezTo>
                  <a:cubicBezTo>
                    <a:pt x="128" y="106"/>
                    <a:pt x="128" y="106"/>
                    <a:pt x="128" y="106"/>
                  </a:cubicBezTo>
                  <a:cubicBezTo>
                    <a:pt x="128" y="102"/>
                    <a:pt x="128" y="102"/>
                    <a:pt x="128" y="102"/>
                  </a:cubicBezTo>
                  <a:cubicBezTo>
                    <a:pt x="120" y="98"/>
                    <a:pt x="120" y="98"/>
                    <a:pt x="120" y="98"/>
                  </a:cubicBezTo>
                  <a:cubicBezTo>
                    <a:pt x="120" y="24"/>
                    <a:pt x="120" y="24"/>
                    <a:pt x="120" y="24"/>
                  </a:cubicBezTo>
                  <a:cubicBezTo>
                    <a:pt x="97" y="4"/>
                    <a:pt x="97" y="4"/>
                    <a:pt x="97" y="4"/>
                  </a:cubicBezTo>
                  <a:cubicBezTo>
                    <a:pt x="93" y="4"/>
                    <a:pt x="93" y="4"/>
                    <a:pt x="93" y="4"/>
                  </a:cubicBezTo>
                  <a:cubicBezTo>
                    <a:pt x="89" y="12"/>
                    <a:pt x="89" y="12"/>
                    <a:pt x="89" y="12"/>
                  </a:cubicBezTo>
                  <a:cubicBezTo>
                    <a:pt x="77" y="16"/>
                    <a:pt x="77" y="16"/>
                    <a:pt x="77" y="16"/>
                  </a:cubicBezTo>
                  <a:cubicBezTo>
                    <a:pt x="69" y="12"/>
                    <a:pt x="69" y="12"/>
                    <a:pt x="69" y="12"/>
                  </a:cubicBezTo>
                  <a:cubicBezTo>
                    <a:pt x="65" y="4"/>
                    <a:pt x="65" y="4"/>
                    <a:pt x="65" y="4"/>
                  </a:cubicBezTo>
                  <a:cubicBezTo>
                    <a:pt x="57" y="0"/>
                    <a:pt x="57" y="0"/>
                    <a:pt x="57" y="0"/>
                  </a:cubicBezTo>
                  <a:cubicBezTo>
                    <a:pt x="54" y="0"/>
                    <a:pt x="54" y="0"/>
                    <a:pt x="54" y="0"/>
                  </a:cubicBezTo>
                  <a:cubicBezTo>
                    <a:pt x="50" y="4"/>
                    <a:pt x="50" y="4"/>
                    <a:pt x="50" y="4"/>
                  </a:cubicBezTo>
                  <a:cubicBezTo>
                    <a:pt x="18" y="74"/>
                    <a:pt x="18" y="74"/>
                    <a:pt x="18" y="74"/>
                  </a:cubicBezTo>
                  <a:cubicBezTo>
                    <a:pt x="18" y="102"/>
                    <a:pt x="18" y="102"/>
                    <a:pt x="18" y="102"/>
                  </a:cubicBezTo>
                  <a:cubicBezTo>
                    <a:pt x="7" y="109"/>
                    <a:pt x="7" y="109"/>
                    <a:pt x="7" y="109"/>
                  </a:cubicBezTo>
                  <a:cubicBezTo>
                    <a:pt x="7" y="113"/>
                    <a:pt x="7" y="113"/>
                    <a:pt x="7" y="113"/>
                  </a:cubicBezTo>
                  <a:cubicBezTo>
                    <a:pt x="7" y="117"/>
                    <a:pt x="7" y="117"/>
                    <a:pt x="7" y="117"/>
                  </a:cubicBezTo>
                  <a:cubicBezTo>
                    <a:pt x="3" y="117"/>
                    <a:pt x="3" y="117"/>
                    <a:pt x="3" y="117"/>
                  </a:cubicBezTo>
                  <a:cubicBezTo>
                    <a:pt x="3" y="121"/>
                    <a:pt x="3" y="121"/>
                    <a:pt x="3" y="121"/>
                  </a:cubicBezTo>
                  <a:cubicBezTo>
                    <a:pt x="1" y="120"/>
                    <a:pt x="1" y="120"/>
                    <a:pt x="1" y="120"/>
                  </a:cubicBezTo>
                  <a:cubicBezTo>
                    <a:pt x="1" y="123"/>
                    <a:pt x="1" y="123"/>
                    <a:pt x="1" y="123"/>
                  </a:cubicBezTo>
                  <a:cubicBezTo>
                    <a:pt x="1" y="124"/>
                    <a:pt x="0" y="131"/>
                    <a:pt x="1" y="134"/>
                  </a:cubicBezTo>
                  <a:cubicBezTo>
                    <a:pt x="2" y="137"/>
                    <a:pt x="1" y="151"/>
                    <a:pt x="1" y="153"/>
                  </a:cubicBezTo>
                  <a:cubicBezTo>
                    <a:pt x="2" y="159"/>
                    <a:pt x="2" y="159"/>
                    <a:pt x="2" y="159"/>
                  </a:cubicBezTo>
                  <a:cubicBezTo>
                    <a:pt x="2" y="165"/>
                    <a:pt x="2" y="165"/>
                    <a:pt x="2" y="165"/>
                  </a:cubicBezTo>
                  <a:cubicBezTo>
                    <a:pt x="9" y="192"/>
                    <a:pt x="9" y="192"/>
                    <a:pt x="9" y="192"/>
                  </a:cubicBezTo>
                  <a:cubicBezTo>
                    <a:pt x="9" y="218"/>
                    <a:pt x="9" y="218"/>
                    <a:pt x="9" y="218"/>
                  </a:cubicBezTo>
                  <a:cubicBezTo>
                    <a:pt x="13" y="225"/>
                    <a:pt x="13" y="225"/>
                    <a:pt x="13" y="225"/>
                  </a:cubicBezTo>
                  <a:cubicBezTo>
                    <a:pt x="14" y="226"/>
                    <a:pt x="14" y="226"/>
                    <a:pt x="14" y="226"/>
                  </a:cubicBezTo>
                  <a:cubicBezTo>
                    <a:pt x="22" y="215"/>
                    <a:pt x="22" y="215"/>
                    <a:pt x="22" y="215"/>
                  </a:cubicBezTo>
                  <a:cubicBezTo>
                    <a:pt x="26" y="207"/>
                    <a:pt x="26" y="207"/>
                    <a:pt x="26" y="207"/>
                  </a:cubicBezTo>
                  <a:cubicBezTo>
                    <a:pt x="30" y="199"/>
                    <a:pt x="30" y="199"/>
                    <a:pt x="30" y="199"/>
                  </a:cubicBezTo>
                  <a:cubicBezTo>
                    <a:pt x="38" y="199"/>
                    <a:pt x="38" y="199"/>
                    <a:pt x="38" y="199"/>
                  </a:cubicBezTo>
                  <a:cubicBezTo>
                    <a:pt x="42" y="203"/>
                    <a:pt x="42" y="203"/>
                    <a:pt x="42" y="203"/>
                  </a:cubicBezTo>
                  <a:cubicBezTo>
                    <a:pt x="46" y="199"/>
                    <a:pt x="46" y="199"/>
                    <a:pt x="46" y="199"/>
                  </a:cubicBezTo>
                  <a:cubicBezTo>
                    <a:pt x="46" y="195"/>
                    <a:pt x="46" y="195"/>
                    <a:pt x="46" y="195"/>
                  </a:cubicBezTo>
                  <a:cubicBezTo>
                    <a:pt x="50" y="195"/>
                    <a:pt x="50" y="195"/>
                    <a:pt x="50" y="195"/>
                  </a:cubicBezTo>
                  <a:cubicBezTo>
                    <a:pt x="50" y="199"/>
                    <a:pt x="50" y="199"/>
                    <a:pt x="50" y="199"/>
                  </a:cubicBezTo>
                  <a:cubicBezTo>
                    <a:pt x="54" y="199"/>
                    <a:pt x="54" y="199"/>
                    <a:pt x="54" y="199"/>
                  </a:cubicBezTo>
                  <a:cubicBezTo>
                    <a:pt x="57" y="195"/>
                    <a:pt x="57" y="195"/>
                    <a:pt x="57" y="195"/>
                  </a:cubicBezTo>
                  <a:cubicBezTo>
                    <a:pt x="57" y="191"/>
                    <a:pt x="57" y="191"/>
                    <a:pt x="57" y="191"/>
                  </a:cubicBezTo>
                  <a:cubicBezTo>
                    <a:pt x="61" y="187"/>
                    <a:pt x="61" y="187"/>
                    <a:pt x="61" y="187"/>
                  </a:cubicBezTo>
                  <a:cubicBezTo>
                    <a:pt x="65" y="191"/>
                    <a:pt x="65" y="191"/>
                    <a:pt x="65" y="191"/>
                  </a:cubicBezTo>
                  <a:cubicBezTo>
                    <a:pt x="69" y="184"/>
                    <a:pt x="69" y="184"/>
                    <a:pt x="69" y="184"/>
                  </a:cubicBezTo>
                  <a:cubicBezTo>
                    <a:pt x="69" y="180"/>
                    <a:pt x="69" y="180"/>
                    <a:pt x="69" y="180"/>
                  </a:cubicBezTo>
                  <a:cubicBezTo>
                    <a:pt x="73" y="172"/>
                    <a:pt x="73" y="172"/>
                    <a:pt x="73" y="172"/>
                  </a:cubicBezTo>
                  <a:cubicBezTo>
                    <a:pt x="73" y="168"/>
                    <a:pt x="73" y="168"/>
                    <a:pt x="73" y="168"/>
                  </a:cubicBezTo>
                  <a:cubicBezTo>
                    <a:pt x="77" y="164"/>
                    <a:pt x="77" y="164"/>
                    <a:pt x="77" y="164"/>
                  </a:cubicBezTo>
                  <a:cubicBezTo>
                    <a:pt x="81" y="164"/>
                    <a:pt x="81" y="164"/>
                    <a:pt x="81" y="164"/>
                  </a:cubicBezTo>
                  <a:cubicBezTo>
                    <a:pt x="85" y="168"/>
                    <a:pt x="85" y="168"/>
                    <a:pt x="85" y="168"/>
                  </a:cubicBezTo>
                  <a:cubicBezTo>
                    <a:pt x="85" y="172"/>
                    <a:pt x="85" y="172"/>
                    <a:pt x="85" y="172"/>
                  </a:cubicBezTo>
                  <a:cubicBezTo>
                    <a:pt x="89" y="172"/>
                    <a:pt x="89" y="172"/>
                    <a:pt x="89" y="172"/>
                  </a:cubicBezTo>
                  <a:cubicBezTo>
                    <a:pt x="93" y="172"/>
                    <a:pt x="93" y="172"/>
                    <a:pt x="93" y="172"/>
                  </a:cubicBezTo>
                  <a:cubicBezTo>
                    <a:pt x="97" y="176"/>
                    <a:pt x="97" y="176"/>
                    <a:pt x="97" y="176"/>
                  </a:cubicBezTo>
                  <a:cubicBezTo>
                    <a:pt x="100" y="176"/>
                    <a:pt x="100" y="176"/>
                    <a:pt x="100" y="176"/>
                  </a:cubicBezTo>
                  <a:cubicBezTo>
                    <a:pt x="104" y="172"/>
                    <a:pt x="104" y="172"/>
                    <a:pt x="104" y="172"/>
                  </a:cubicBezTo>
                  <a:cubicBezTo>
                    <a:pt x="108" y="168"/>
                    <a:pt x="108" y="168"/>
                    <a:pt x="108" y="168"/>
                  </a:cubicBezTo>
                  <a:cubicBezTo>
                    <a:pt x="112" y="168"/>
                    <a:pt x="112" y="168"/>
                    <a:pt x="112" y="168"/>
                  </a:cubicBezTo>
                  <a:cubicBezTo>
                    <a:pt x="116" y="164"/>
                    <a:pt x="116" y="164"/>
                    <a:pt x="116" y="164"/>
                  </a:cubicBezTo>
                  <a:cubicBezTo>
                    <a:pt x="120" y="160"/>
                    <a:pt x="120" y="160"/>
                    <a:pt x="120" y="160"/>
                  </a:cubicBezTo>
                  <a:cubicBezTo>
                    <a:pt x="132" y="160"/>
                    <a:pt x="132" y="160"/>
                    <a:pt x="132" y="160"/>
                  </a:cubicBezTo>
                  <a:cubicBezTo>
                    <a:pt x="132" y="156"/>
                    <a:pt x="132" y="156"/>
                    <a:pt x="132" y="156"/>
                  </a:cubicBezTo>
                  <a:cubicBezTo>
                    <a:pt x="139" y="156"/>
                    <a:pt x="139" y="156"/>
                    <a:pt x="139" y="156"/>
                  </a:cubicBezTo>
                  <a:cubicBezTo>
                    <a:pt x="139" y="152"/>
                    <a:pt x="139" y="152"/>
                    <a:pt x="139" y="152"/>
                  </a:cubicBezTo>
                  <a:cubicBezTo>
                    <a:pt x="147" y="152"/>
                    <a:pt x="147" y="152"/>
                    <a:pt x="147" y="152"/>
                  </a:cubicBezTo>
                  <a:cubicBezTo>
                    <a:pt x="151" y="148"/>
                    <a:pt x="151" y="148"/>
                    <a:pt x="151" y="148"/>
                  </a:cubicBezTo>
                  <a:cubicBezTo>
                    <a:pt x="151" y="145"/>
                    <a:pt x="151" y="145"/>
                    <a:pt x="151" y="145"/>
                  </a:cubicBezTo>
                  <a:cubicBezTo>
                    <a:pt x="147" y="145"/>
                    <a:pt x="147" y="145"/>
                    <a:pt x="147" y="145"/>
                  </a:cubicBezTo>
                  <a:lnTo>
                    <a:pt x="147" y="141"/>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2" name="Louisiana">
              <a:extLst>
                <a:ext uri="{FF2B5EF4-FFF2-40B4-BE49-F238E27FC236}">
                  <a16:creationId xmlns:a16="http://schemas.microsoft.com/office/drawing/2014/main" id="{05A21766-34C4-7FB0-897F-BED618BAA103}"/>
                </a:ext>
              </a:extLst>
            </p:cNvPr>
            <p:cNvSpPr/>
            <p:nvPr/>
          </p:nvSpPr>
          <p:spPr>
            <a:xfrm>
              <a:off x="6773030" y="4033984"/>
              <a:ext cx="760682" cy="822540"/>
            </a:xfrm>
            <a:custGeom>
              <a:avLst/>
              <a:gdLst>
                <a:gd name="T0" fmla="*/ 145 w 192"/>
                <a:gd name="T1" fmla="*/ 144 h 208"/>
                <a:gd name="T2" fmla="*/ 150 w 192"/>
                <a:gd name="T3" fmla="*/ 133 h 208"/>
                <a:gd name="T4" fmla="*/ 148 w 192"/>
                <a:gd name="T5" fmla="*/ 120 h 208"/>
                <a:gd name="T6" fmla="*/ 144 w 192"/>
                <a:gd name="T7" fmla="*/ 117 h 208"/>
                <a:gd name="T8" fmla="*/ 149 w 192"/>
                <a:gd name="T9" fmla="*/ 103 h 208"/>
                <a:gd name="T10" fmla="*/ 148 w 192"/>
                <a:gd name="T11" fmla="*/ 95 h 208"/>
                <a:gd name="T12" fmla="*/ 89 w 192"/>
                <a:gd name="T13" fmla="*/ 71 h 208"/>
                <a:gd name="T14" fmla="*/ 103 w 192"/>
                <a:gd name="T15" fmla="*/ 0 h 208"/>
                <a:gd name="T16" fmla="*/ 103 w 192"/>
                <a:gd name="T17" fmla="*/ 0 h 208"/>
                <a:gd name="T18" fmla="*/ 0 w 192"/>
                <a:gd name="T19" fmla="*/ 36 h 208"/>
                <a:gd name="T20" fmla="*/ 4 w 192"/>
                <a:gd name="T21" fmla="*/ 87 h 208"/>
                <a:gd name="T22" fmla="*/ 5 w 192"/>
                <a:gd name="T23" fmla="*/ 93 h 208"/>
                <a:gd name="T24" fmla="*/ 16 w 192"/>
                <a:gd name="T25" fmla="*/ 103 h 208"/>
                <a:gd name="T26" fmla="*/ 16 w 192"/>
                <a:gd name="T27" fmla="*/ 104 h 208"/>
                <a:gd name="T28" fmla="*/ 22 w 192"/>
                <a:gd name="T29" fmla="*/ 118 h 208"/>
                <a:gd name="T30" fmla="*/ 20 w 192"/>
                <a:gd name="T31" fmla="*/ 136 h 208"/>
                <a:gd name="T32" fmla="*/ 20 w 192"/>
                <a:gd name="T33" fmla="*/ 141 h 208"/>
                <a:gd name="T34" fmla="*/ 20 w 192"/>
                <a:gd name="T35" fmla="*/ 145 h 208"/>
                <a:gd name="T36" fmla="*/ 19 w 192"/>
                <a:gd name="T37" fmla="*/ 150 h 208"/>
                <a:gd name="T38" fmla="*/ 18 w 192"/>
                <a:gd name="T39" fmla="*/ 150 h 208"/>
                <a:gd name="T40" fmla="*/ 17 w 192"/>
                <a:gd name="T41" fmla="*/ 154 h 208"/>
                <a:gd name="T42" fmla="*/ 16 w 192"/>
                <a:gd name="T43" fmla="*/ 155 h 208"/>
                <a:gd name="T44" fmla="*/ 13 w 192"/>
                <a:gd name="T45" fmla="*/ 159 h 208"/>
                <a:gd name="T46" fmla="*/ 12 w 192"/>
                <a:gd name="T47" fmla="*/ 159 h 208"/>
                <a:gd name="T48" fmla="*/ 9 w 192"/>
                <a:gd name="T49" fmla="*/ 162 h 208"/>
                <a:gd name="T50" fmla="*/ 10 w 192"/>
                <a:gd name="T51" fmla="*/ 163 h 208"/>
                <a:gd name="T52" fmla="*/ 10 w 192"/>
                <a:gd name="T53" fmla="*/ 163 h 208"/>
                <a:gd name="T54" fmla="*/ 0 w 192"/>
                <a:gd name="T55" fmla="*/ 168 h 208"/>
                <a:gd name="T56" fmla="*/ 32 w 192"/>
                <a:gd name="T57" fmla="*/ 173 h 208"/>
                <a:gd name="T58" fmla="*/ 75 w 192"/>
                <a:gd name="T59" fmla="*/ 181 h 208"/>
                <a:gd name="T60" fmla="*/ 79 w 192"/>
                <a:gd name="T61" fmla="*/ 173 h 208"/>
                <a:gd name="T62" fmla="*/ 98 w 192"/>
                <a:gd name="T63" fmla="*/ 181 h 208"/>
                <a:gd name="T64" fmla="*/ 106 w 192"/>
                <a:gd name="T65" fmla="*/ 185 h 208"/>
                <a:gd name="T66" fmla="*/ 121 w 192"/>
                <a:gd name="T67" fmla="*/ 197 h 208"/>
                <a:gd name="T68" fmla="*/ 129 w 192"/>
                <a:gd name="T69" fmla="*/ 201 h 208"/>
                <a:gd name="T70" fmla="*/ 141 w 192"/>
                <a:gd name="T71" fmla="*/ 201 h 208"/>
                <a:gd name="T72" fmla="*/ 153 w 192"/>
                <a:gd name="T73" fmla="*/ 201 h 208"/>
                <a:gd name="T74" fmla="*/ 160 w 192"/>
                <a:gd name="T75" fmla="*/ 189 h 208"/>
                <a:gd name="T76" fmla="*/ 168 w 192"/>
                <a:gd name="T77" fmla="*/ 193 h 208"/>
                <a:gd name="T78" fmla="*/ 184 w 192"/>
                <a:gd name="T79" fmla="*/ 208 h 208"/>
                <a:gd name="T80" fmla="*/ 192 w 192"/>
                <a:gd name="T81" fmla="*/ 201 h 208"/>
                <a:gd name="T82" fmla="*/ 180 w 192"/>
                <a:gd name="T83" fmla="*/ 189 h 208"/>
                <a:gd name="T84" fmla="*/ 172 w 192"/>
                <a:gd name="T85" fmla="*/ 181 h 208"/>
                <a:gd name="T86" fmla="*/ 184 w 192"/>
                <a:gd name="T87" fmla="*/ 169 h 208"/>
                <a:gd name="T88" fmla="*/ 184 w 192"/>
                <a:gd name="T89" fmla="*/ 158 h 208"/>
                <a:gd name="T90" fmla="*/ 172 w 192"/>
                <a:gd name="T91" fmla="*/ 165 h 208"/>
                <a:gd name="T92" fmla="*/ 168 w 192"/>
                <a:gd name="T93" fmla="*/ 158 h 208"/>
                <a:gd name="T94" fmla="*/ 160 w 192"/>
                <a:gd name="T95" fmla="*/ 158 h 208"/>
                <a:gd name="T96" fmla="*/ 149 w 192"/>
                <a:gd name="T97" fmla="*/ 162 h 208"/>
                <a:gd name="T98" fmla="*/ 145 w 192"/>
                <a:gd name="T99" fmla="*/ 150 h 208"/>
                <a:gd name="T100" fmla="*/ 146 w 192"/>
                <a:gd name="T101" fmla="*/ 14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2" h="208">
                  <a:moveTo>
                    <a:pt x="145" y="149"/>
                  </a:moveTo>
                  <a:cubicBezTo>
                    <a:pt x="145" y="144"/>
                    <a:pt x="145" y="144"/>
                    <a:pt x="145" y="144"/>
                  </a:cubicBezTo>
                  <a:cubicBezTo>
                    <a:pt x="147" y="144"/>
                    <a:pt x="150" y="143"/>
                    <a:pt x="150" y="141"/>
                  </a:cubicBezTo>
                  <a:cubicBezTo>
                    <a:pt x="150" y="133"/>
                    <a:pt x="150" y="133"/>
                    <a:pt x="150" y="133"/>
                  </a:cubicBezTo>
                  <a:cubicBezTo>
                    <a:pt x="152" y="120"/>
                    <a:pt x="152" y="120"/>
                    <a:pt x="152" y="120"/>
                  </a:cubicBezTo>
                  <a:cubicBezTo>
                    <a:pt x="148" y="120"/>
                    <a:pt x="148" y="120"/>
                    <a:pt x="148" y="120"/>
                  </a:cubicBezTo>
                  <a:cubicBezTo>
                    <a:pt x="148" y="117"/>
                    <a:pt x="148" y="117"/>
                    <a:pt x="148" y="117"/>
                  </a:cubicBezTo>
                  <a:cubicBezTo>
                    <a:pt x="144" y="117"/>
                    <a:pt x="144" y="117"/>
                    <a:pt x="144" y="117"/>
                  </a:cubicBezTo>
                  <a:cubicBezTo>
                    <a:pt x="144" y="105"/>
                    <a:pt x="144" y="105"/>
                    <a:pt x="144" y="105"/>
                  </a:cubicBezTo>
                  <a:cubicBezTo>
                    <a:pt x="145" y="105"/>
                    <a:pt x="148" y="105"/>
                    <a:pt x="149" y="103"/>
                  </a:cubicBezTo>
                  <a:cubicBezTo>
                    <a:pt x="150" y="102"/>
                    <a:pt x="150" y="101"/>
                    <a:pt x="149" y="100"/>
                  </a:cubicBezTo>
                  <a:cubicBezTo>
                    <a:pt x="148" y="95"/>
                    <a:pt x="148" y="95"/>
                    <a:pt x="148" y="95"/>
                  </a:cubicBezTo>
                  <a:cubicBezTo>
                    <a:pt x="89" y="95"/>
                    <a:pt x="89" y="95"/>
                    <a:pt x="89" y="95"/>
                  </a:cubicBezTo>
                  <a:cubicBezTo>
                    <a:pt x="89" y="71"/>
                    <a:pt x="89" y="71"/>
                    <a:pt x="89" y="71"/>
                  </a:cubicBezTo>
                  <a:cubicBezTo>
                    <a:pt x="103" y="48"/>
                    <a:pt x="103" y="48"/>
                    <a:pt x="103" y="48"/>
                  </a:cubicBezTo>
                  <a:cubicBezTo>
                    <a:pt x="103" y="0"/>
                    <a:pt x="103" y="0"/>
                    <a:pt x="103" y="0"/>
                  </a:cubicBezTo>
                  <a:cubicBezTo>
                    <a:pt x="103" y="0"/>
                    <a:pt x="103" y="0"/>
                    <a:pt x="103" y="0"/>
                  </a:cubicBezTo>
                  <a:cubicBezTo>
                    <a:pt x="103" y="0"/>
                    <a:pt x="103" y="0"/>
                    <a:pt x="103" y="0"/>
                  </a:cubicBezTo>
                  <a:cubicBezTo>
                    <a:pt x="0" y="0"/>
                    <a:pt x="0" y="0"/>
                    <a:pt x="0" y="0"/>
                  </a:cubicBezTo>
                  <a:cubicBezTo>
                    <a:pt x="0" y="36"/>
                    <a:pt x="0" y="36"/>
                    <a:pt x="0" y="36"/>
                  </a:cubicBezTo>
                  <a:cubicBezTo>
                    <a:pt x="4" y="53"/>
                    <a:pt x="4" y="53"/>
                    <a:pt x="4" y="53"/>
                  </a:cubicBezTo>
                  <a:cubicBezTo>
                    <a:pt x="4" y="87"/>
                    <a:pt x="4" y="87"/>
                    <a:pt x="4" y="87"/>
                  </a:cubicBezTo>
                  <a:cubicBezTo>
                    <a:pt x="4" y="90"/>
                    <a:pt x="4" y="92"/>
                    <a:pt x="5" y="93"/>
                  </a:cubicBezTo>
                  <a:cubicBezTo>
                    <a:pt x="5" y="93"/>
                    <a:pt x="5" y="93"/>
                    <a:pt x="5" y="93"/>
                  </a:cubicBezTo>
                  <a:cubicBezTo>
                    <a:pt x="11" y="98"/>
                    <a:pt x="11" y="98"/>
                    <a:pt x="11" y="98"/>
                  </a:cubicBezTo>
                  <a:cubicBezTo>
                    <a:pt x="15" y="101"/>
                    <a:pt x="16" y="102"/>
                    <a:pt x="16" y="103"/>
                  </a:cubicBezTo>
                  <a:cubicBezTo>
                    <a:pt x="16" y="103"/>
                    <a:pt x="16" y="103"/>
                    <a:pt x="16" y="103"/>
                  </a:cubicBezTo>
                  <a:cubicBezTo>
                    <a:pt x="16" y="104"/>
                    <a:pt x="16" y="104"/>
                    <a:pt x="16" y="104"/>
                  </a:cubicBezTo>
                  <a:cubicBezTo>
                    <a:pt x="20" y="111"/>
                    <a:pt x="20" y="111"/>
                    <a:pt x="20" y="111"/>
                  </a:cubicBezTo>
                  <a:cubicBezTo>
                    <a:pt x="23" y="115"/>
                    <a:pt x="23" y="116"/>
                    <a:pt x="22" y="118"/>
                  </a:cubicBezTo>
                  <a:cubicBezTo>
                    <a:pt x="21" y="120"/>
                    <a:pt x="20" y="122"/>
                    <a:pt x="20" y="125"/>
                  </a:cubicBezTo>
                  <a:cubicBezTo>
                    <a:pt x="20" y="136"/>
                    <a:pt x="20" y="136"/>
                    <a:pt x="20" y="136"/>
                  </a:cubicBezTo>
                  <a:cubicBezTo>
                    <a:pt x="20" y="139"/>
                    <a:pt x="20" y="141"/>
                    <a:pt x="20" y="141"/>
                  </a:cubicBezTo>
                  <a:cubicBezTo>
                    <a:pt x="20" y="141"/>
                    <a:pt x="20" y="141"/>
                    <a:pt x="20" y="141"/>
                  </a:cubicBezTo>
                  <a:cubicBezTo>
                    <a:pt x="20" y="142"/>
                    <a:pt x="20" y="142"/>
                    <a:pt x="20" y="142"/>
                  </a:cubicBezTo>
                  <a:cubicBezTo>
                    <a:pt x="20" y="143"/>
                    <a:pt x="20" y="144"/>
                    <a:pt x="20" y="145"/>
                  </a:cubicBezTo>
                  <a:cubicBezTo>
                    <a:pt x="19" y="147"/>
                    <a:pt x="19" y="149"/>
                    <a:pt x="19" y="149"/>
                  </a:cubicBezTo>
                  <a:cubicBezTo>
                    <a:pt x="19" y="150"/>
                    <a:pt x="19" y="150"/>
                    <a:pt x="19" y="150"/>
                  </a:cubicBezTo>
                  <a:cubicBezTo>
                    <a:pt x="19" y="150"/>
                    <a:pt x="19" y="150"/>
                    <a:pt x="19" y="150"/>
                  </a:cubicBezTo>
                  <a:cubicBezTo>
                    <a:pt x="18" y="150"/>
                    <a:pt x="18" y="150"/>
                    <a:pt x="18" y="150"/>
                  </a:cubicBezTo>
                  <a:cubicBezTo>
                    <a:pt x="18" y="150"/>
                    <a:pt x="18" y="150"/>
                    <a:pt x="18" y="150"/>
                  </a:cubicBezTo>
                  <a:cubicBezTo>
                    <a:pt x="17" y="154"/>
                    <a:pt x="17" y="154"/>
                    <a:pt x="17" y="154"/>
                  </a:cubicBezTo>
                  <a:cubicBezTo>
                    <a:pt x="17" y="154"/>
                    <a:pt x="17" y="154"/>
                    <a:pt x="17" y="154"/>
                  </a:cubicBezTo>
                  <a:cubicBezTo>
                    <a:pt x="16" y="155"/>
                    <a:pt x="16" y="155"/>
                    <a:pt x="16" y="155"/>
                  </a:cubicBezTo>
                  <a:cubicBezTo>
                    <a:pt x="16" y="155"/>
                    <a:pt x="15" y="155"/>
                    <a:pt x="15" y="156"/>
                  </a:cubicBezTo>
                  <a:cubicBezTo>
                    <a:pt x="14" y="158"/>
                    <a:pt x="13" y="159"/>
                    <a:pt x="13" y="159"/>
                  </a:cubicBezTo>
                  <a:cubicBezTo>
                    <a:pt x="13" y="159"/>
                    <a:pt x="13" y="159"/>
                    <a:pt x="13" y="159"/>
                  </a:cubicBezTo>
                  <a:cubicBezTo>
                    <a:pt x="12" y="159"/>
                    <a:pt x="12" y="159"/>
                    <a:pt x="12" y="159"/>
                  </a:cubicBezTo>
                  <a:cubicBezTo>
                    <a:pt x="12" y="159"/>
                    <a:pt x="12" y="160"/>
                    <a:pt x="11" y="161"/>
                  </a:cubicBezTo>
                  <a:cubicBezTo>
                    <a:pt x="9" y="162"/>
                    <a:pt x="9" y="162"/>
                    <a:pt x="9" y="162"/>
                  </a:cubicBezTo>
                  <a:cubicBezTo>
                    <a:pt x="10" y="163"/>
                    <a:pt x="10" y="163"/>
                    <a:pt x="10" y="163"/>
                  </a:cubicBezTo>
                  <a:cubicBezTo>
                    <a:pt x="10" y="163"/>
                    <a:pt x="10" y="163"/>
                    <a:pt x="10" y="163"/>
                  </a:cubicBezTo>
                  <a:cubicBezTo>
                    <a:pt x="10" y="163"/>
                    <a:pt x="10" y="163"/>
                    <a:pt x="10" y="163"/>
                  </a:cubicBezTo>
                  <a:cubicBezTo>
                    <a:pt x="10" y="163"/>
                    <a:pt x="10" y="163"/>
                    <a:pt x="10" y="163"/>
                  </a:cubicBezTo>
                  <a:cubicBezTo>
                    <a:pt x="9" y="165"/>
                    <a:pt x="6" y="167"/>
                    <a:pt x="1" y="168"/>
                  </a:cubicBezTo>
                  <a:cubicBezTo>
                    <a:pt x="0" y="168"/>
                    <a:pt x="0" y="168"/>
                    <a:pt x="0" y="168"/>
                  </a:cubicBezTo>
                  <a:cubicBezTo>
                    <a:pt x="0" y="177"/>
                    <a:pt x="0" y="177"/>
                    <a:pt x="0" y="177"/>
                  </a:cubicBezTo>
                  <a:cubicBezTo>
                    <a:pt x="32" y="173"/>
                    <a:pt x="32" y="173"/>
                    <a:pt x="32" y="173"/>
                  </a:cubicBezTo>
                  <a:cubicBezTo>
                    <a:pt x="71" y="185"/>
                    <a:pt x="71" y="185"/>
                    <a:pt x="71" y="185"/>
                  </a:cubicBezTo>
                  <a:cubicBezTo>
                    <a:pt x="75" y="181"/>
                    <a:pt x="75" y="181"/>
                    <a:pt x="75" y="181"/>
                  </a:cubicBezTo>
                  <a:cubicBezTo>
                    <a:pt x="75" y="177"/>
                    <a:pt x="75" y="177"/>
                    <a:pt x="75" y="177"/>
                  </a:cubicBezTo>
                  <a:cubicBezTo>
                    <a:pt x="79" y="173"/>
                    <a:pt x="79" y="173"/>
                    <a:pt x="79" y="173"/>
                  </a:cubicBezTo>
                  <a:cubicBezTo>
                    <a:pt x="86" y="173"/>
                    <a:pt x="86" y="173"/>
                    <a:pt x="86" y="173"/>
                  </a:cubicBezTo>
                  <a:cubicBezTo>
                    <a:pt x="98" y="181"/>
                    <a:pt x="98" y="181"/>
                    <a:pt x="98" y="181"/>
                  </a:cubicBezTo>
                  <a:cubicBezTo>
                    <a:pt x="102" y="185"/>
                    <a:pt x="102" y="185"/>
                    <a:pt x="102" y="185"/>
                  </a:cubicBezTo>
                  <a:cubicBezTo>
                    <a:pt x="106" y="185"/>
                    <a:pt x="106" y="185"/>
                    <a:pt x="106" y="185"/>
                  </a:cubicBezTo>
                  <a:cubicBezTo>
                    <a:pt x="114" y="197"/>
                    <a:pt x="114" y="197"/>
                    <a:pt x="114" y="197"/>
                  </a:cubicBezTo>
                  <a:cubicBezTo>
                    <a:pt x="121" y="197"/>
                    <a:pt x="121" y="197"/>
                    <a:pt x="121" y="197"/>
                  </a:cubicBezTo>
                  <a:cubicBezTo>
                    <a:pt x="125" y="201"/>
                    <a:pt x="125" y="201"/>
                    <a:pt x="125" y="201"/>
                  </a:cubicBezTo>
                  <a:cubicBezTo>
                    <a:pt x="129" y="201"/>
                    <a:pt x="129" y="201"/>
                    <a:pt x="129" y="201"/>
                  </a:cubicBezTo>
                  <a:cubicBezTo>
                    <a:pt x="137" y="197"/>
                    <a:pt x="137" y="197"/>
                    <a:pt x="137" y="197"/>
                  </a:cubicBezTo>
                  <a:cubicBezTo>
                    <a:pt x="141" y="201"/>
                    <a:pt x="141" y="201"/>
                    <a:pt x="141" y="201"/>
                  </a:cubicBezTo>
                  <a:cubicBezTo>
                    <a:pt x="145" y="201"/>
                    <a:pt x="145" y="201"/>
                    <a:pt x="145" y="201"/>
                  </a:cubicBezTo>
                  <a:cubicBezTo>
                    <a:pt x="153" y="201"/>
                    <a:pt x="153" y="201"/>
                    <a:pt x="153" y="201"/>
                  </a:cubicBezTo>
                  <a:cubicBezTo>
                    <a:pt x="160" y="193"/>
                    <a:pt x="160" y="193"/>
                    <a:pt x="160" y="193"/>
                  </a:cubicBezTo>
                  <a:cubicBezTo>
                    <a:pt x="160" y="189"/>
                    <a:pt x="160" y="189"/>
                    <a:pt x="160" y="189"/>
                  </a:cubicBezTo>
                  <a:cubicBezTo>
                    <a:pt x="164" y="189"/>
                    <a:pt x="164" y="189"/>
                    <a:pt x="164" y="189"/>
                  </a:cubicBezTo>
                  <a:cubicBezTo>
                    <a:pt x="168" y="193"/>
                    <a:pt x="168" y="193"/>
                    <a:pt x="168" y="193"/>
                  </a:cubicBezTo>
                  <a:cubicBezTo>
                    <a:pt x="176" y="197"/>
                    <a:pt x="176" y="197"/>
                    <a:pt x="176" y="197"/>
                  </a:cubicBezTo>
                  <a:cubicBezTo>
                    <a:pt x="184" y="208"/>
                    <a:pt x="184" y="208"/>
                    <a:pt x="184" y="208"/>
                  </a:cubicBezTo>
                  <a:cubicBezTo>
                    <a:pt x="192" y="205"/>
                    <a:pt x="192" y="205"/>
                    <a:pt x="192" y="205"/>
                  </a:cubicBezTo>
                  <a:cubicBezTo>
                    <a:pt x="192" y="201"/>
                    <a:pt x="192" y="201"/>
                    <a:pt x="192" y="201"/>
                  </a:cubicBezTo>
                  <a:cubicBezTo>
                    <a:pt x="192" y="197"/>
                    <a:pt x="192" y="197"/>
                    <a:pt x="192" y="197"/>
                  </a:cubicBezTo>
                  <a:cubicBezTo>
                    <a:pt x="180" y="189"/>
                    <a:pt x="180" y="189"/>
                    <a:pt x="180" y="189"/>
                  </a:cubicBezTo>
                  <a:cubicBezTo>
                    <a:pt x="172" y="185"/>
                    <a:pt x="172" y="185"/>
                    <a:pt x="172" y="185"/>
                  </a:cubicBezTo>
                  <a:cubicBezTo>
                    <a:pt x="172" y="181"/>
                    <a:pt x="172" y="181"/>
                    <a:pt x="172" y="181"/>
                  </a:cubicBezTo>
                  <a:cubicBezTo>
                    <a:pt x="176" y="177"/>
                    <a:pt x="176" y="177"/>
                    <a:pt x="176" y="177"/>
                  </a:cubicBezTo>
                  <a:cubicBezTo>
                    <a:pt x="184" y="169"/>
                    <a:pt x="184" y="169"/>
                    <a:pt x="184" y="169"/>
                  </a:cubicBezTo>
                  <a:cubicBezTo>
                    <a:pt x="188" y="162"/>
                    <a:pt x="188" y="162"/>
                    <a:pt x="188" y="162"/>
                  </a:cubicBezTo>
                  <a:cubicBezTo>
                    <a:pt x="184" y="158"/>
                    <a:pt x="184" y="158"/>
                    <a:pt x="184" y="158"/>
                  </a:cubicBezTo>
                  <a:cubicBezTo>
                    <a:pt x="176" y="162"/>
                    <a:pt x="176" y="162"/>
                    <a:pt x="176" y="162"/>
                  </a:cubicBezTo>
                  <a:cubicBezTo>
                    <a:pt x="172" y="165"/>
                    <a:pt x="172" y="165"/>
                    <a:pt x="172" y="165"/>
                  </a:cubicBezTo>
                  <a:cubicBezTo>
                    <a:pt x="168" y="165"/>
                    <a:pt x="168" y="165"/>
                    <a:pt x="168" y="165"/>
                  </a:cubicBezTo>
                  <a:cubicBezTo>
                    <a:pt x="168" y="158"/>
                    <a:pt x="168" y="158"/>
                    <a:pt x="168" y="158"/>
                  </a:cubicBezTo>
                  <a:cubicBezTo>
                    <a:pt x="164" y="158"/>
                    <a:pt x="164" y="158"/>
                    <a:pt x="164" y="158"/>
                  </a:cubicBezTo>
                  <a:cubicBezTo>
                    <a:pt x="160" y="158"/>
                    <a:pt x="160" y="158"/>
                    <a:pt x="160" y="158"/>
                  </a:cubicBezTo>
                  <a:cubicBezTo>
                    <a:pt x="157" y="162"/>
                    <a:pt x="157" y="162"/>
                    <a:pt x="157" y="162"/>
                  </a:cubicBezTo>
                  <a:cubicBezTo>
                    <a:pt x="149" y="162"/>
                    <a:pt x="149" y="162"/>
                    <a:pt x="149" y="162"/>
                  </a:cubicBezTo>
                  <a:cubicBezTo>
                    <a:pt x="145" y="158"/>
                    <a:pt x="145" y="158"/>
                    <a:pt x="145" y="158"/>
                  </a:cubicBezTo>
                  <a:cubicBezTo>
                    <a:pt x="145" y="150"/>
                    <a:pt x="145" y="150"/>
                    <a:pt x="145" y="150"/>
                  </a:cubicBezTo>
                  <a:cubicBezTo>
                    <a:pt x="146" y="149"/>
                    <a:pt x="146" y="149"/>
                    <a:pt x="146" y="149"/>
                  </a:cubicBezTo>
                  <a:cubicBezTo>
                    <a:pt x="146" y="149"/>
                    <a:pt x="146" y="149"/>
                    <a:pt x="146" y="149"/>
                  </a:cubicBezTo>
                  <a:lnTo>
                    <a:pt x="145" y="149"/>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3" name="Kentucky">
              <a:extLst>
                <a:ext uri="{FF2B5EF4-FFF2-40B4-BE49-F238E27FC236}">
                  <a16:creationId xmlns:a16="http://schemas.microsoft.com/office/drawing/2014/main" id="{93F6B423-BB6E-B143-ADAB-EA6A11616797}"/>
                </a:ext>
              </a:extLst>
            </p:cNvPr>
            <p:cNvSpPr/>
            <p:nvPr/>
          </p:nvSpPr>
          <p:spPr>
            <a:xfrm>
              <a:off x="7461823" y="2955654"/>
              <a:ext cx="1138515" cy="424644"/>
            </a:xfrm>
            <a:custGeom>
              <a:avLst/>
              <a:gdLst>
                <a:gd name="T0" fmla="*/ 284 w 288"/>
                <a:gd name="T1" fmla="*/ 65 h 107"/>
                <a:gd name="T2" fmla="*/ 282 w 288"/>
                <a:gd name="T3" fmla="*/ 65 h 107"/>
                <a:gd name="T4" fmla="*/ 279 w 288"/>
                <a:gd name="T5" fmla="*/ 64 h 107"/>
                <a:gd name="T6" fmla="*/ 272 w 288"/>
                <a:gd name="T7" fmla="*/ 58 h 107"/>
                <a:gd name="T8" fmla="*/ 270 w 288"/>
                <a:gd name="T9" fmla="*/ 51 h 107"/>
                <a:gd name="T10" fmla="*/ 271 w 288"/>
                <a:gd name="T11" fmla="*/ 42 h 107"/>
                <a:gd name="T12" fmla="*/ 274 w 288"/>
                <a:gd name="T13" fmla="*/ 32 h 107"/>
                <a:gd name="T14" fmla="*/ 272 w 288"/>
                <a:gd name="T15" fmla="*/ 28 h 107"/>
                <a:gd name="T16" fmla="*/ 252 w 288"/>
                <a:gd name="T17" fmla="*/ 21 h 107"/>
                <a:gd name="T18" fmla="*/ 240 w 288"/>
                <a:gd name="T19" fmla="*/ 17 h 107"/>
                <a:gd name="T20" fmla="*/ 232 w 288"/>
                <a:gd name="T21" fmla="*/ 18 h 107"/>
                <a:gd name="T22" fmla="*/ 203 w 288"/>
                <a:gd name="T23" fmla="*/ 12 h 107"/>
                <a:gd name="T24" fmla="*/ 193 w 288"/>
                <a:gd name="T25" fmla="*/ 0 h 107"/>
                <a:gd name="T26" fmla="*/ 183 w 288"/>
                <a:gd name="T27" fmla="*/ 0 h 107"/>
                <a:gd name="T28" fmla="*/ 171 w 288"/>
                <a:gd name="T29" fmla="*/ 5 h 107"/>
                <a:gd name="T30" fmla="*/ 171 w 288"/>
                <a:gd name="T31" fmla="*/ 5 h 107"/>
                <a:gd name="T32" fmla="*/ 158 w 288"/>
                <a:gd name="T33" fmla="*/ 18 h 107"/>
                <a:gd name="T34" fmla="*/ 151 w 288"/>
                <a:gd name="T35" fmla="*/ 25 h 107"/>
                <a:gd name="T36" fmla="*/ 133 w 288"/>
                <a:gd name="T37" fmla="*/ 35 h 107"/>
                <a:gd name="T38" fmla="*/ 136 w 288"/>
                <a:gd name="T39" fmla="*/ 40 h 107"/>
                <a:gd name="T40" fmla="*/ 136 w 288"/>
                <a:gd name="T41" fmla="*/ 47 h 107"/>
                <a:gd name="T42" fmla="*/ 129 w 288"/>
                <a:gd name="T43" fmla="*/ 46 h 107"/>
                <a:gd name="T44" fmla="*/ 122 w 288"/>
                <a:gd name="T45" fmla="*/ 40 h 107"/>
                <a:gd name="T46" fmla="*/ 121 w 288"/>
                <a:gd name="T47" fmla="*/ 41 h 107"/>
                <a:gd name="T48" fmla="*/ 108 w 288"/>
                <a:gd name="T49" fmla="*/ 47 h 107"/>
                <a:gd name="T50" fmla="*/ 103 w 288"/>
                <a:gd name="T51" fmla="*/ 47 h 107"/>
                <a:gd name="T52" fmla="*/ 94 w 288"/>
                <a:gd name="T53" fmla="*/ 47 h 107"/>
                <a:gd name="T54" fmla="*/ 88 w 288"/>
                <a:gd name="T55" fmla="*/ 48 h 107"/>
                <a:gd name="T56" fmla="*/ 78 w 288"/>
                <a:gd name="T57" fmla="*/ 47 h 107"/>
                <a:gd name="T58" fmla="*/ 68 w 288"/>
                <a:gd name="T59" fmla="*/ 41 h 107"/>
                <a:gd name="T60" fmla="*/ 62 w 288"/>
                <a:gd name="T61" fmla="*/ 48 h 107"/>
                <a:gd name="T62" fmla="*/ 63 w 288"/>
                <a:gd name="T63" fmla="*/ 49 h 107"/>
                <a:gd name="T64" fmla="*/ 60 w 288"/>
                <a:gd name="T65" fmla="*/ 54 h 107"/>
                <a:gd name="T66" fmla="*/ 56 w 288"/>
                <a:gd name="T67" fmla="*/ 51 h 107"/>
                <a:gd name="T68" fmla="*/ 41 w 288"/>
                <a:gd name="T69" fmla="*/ 51 h 107"/>
                <a:gd name="T70" fmla="*/ 33 w 288"/>
                <a:gd name="T71" fmla="*/ 53 h 107"/>
                <a:gd name="T72" fmla="*/ 22 w 288"/>
                <a:gd name="T73" fmla="*/ 63 h 107"/>
                <a:gd name="T74" fmla="*/ 12 w 288"/>
                <a:gd name="T75" fmla="*/ 63 h 107"/>
                <a:gd name="T76" fmla="*/ 8 w 288"/>
                <a:gd name="T77" fmla="*/ 92 h 107"/>
                <a:gd name="T78" fmla="*/ 0 w 288"/>
                <a:gd name="T79" fmla="*/ 106 h 107"/>
                <a:gd name="T80" fmla="*/ 56 w 288"/>
                <a:gd name="T81" fmla="*/ 107 h 107"/>
                <a:gd name="T82" fmla="*/ 264 w 288"/>
                <a:gd name="T83" fmla="*/ 94 h 107"/>
                <a:gd name="T84" fmla="*/ 265 w 288"/>
                <a:gd name="T85" fmla="*/ 94 h 107"/>
                <a:gd name="T86" fmla="*/ 271 w 288"/>
                <a:gd name="T87" fmla="*/ 90 h 107"/>
                <a:gd name="T88" fmla="*/ 288 w 288"/>
                <a:gd name="T89" fmla="*/ 81 h 107"/>
                <a:gd name="T90" fmla="*/ 288 w 288"/>
                <a:gd name="T91" fmla="*/ 76 h 107"/>
                <a:gd name="T92" fmla="*/ 288 w 288"/>
                <a:gd name="T93" fmla="*/ 71 h 107"/>
                <a:gd name="T94" fmla="*/ 286 w 288"/>
                <a:gd name="T95"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8" h="107">
                  <a:moveTo>
                    <a:pt x="286" y="68"/>
                  </a:moveTo>
                  <a:cubicBezTo>
                    <a:pt x="285" y="67"/>
                    <a:pt x="284" y="66"/>
                    <a:pt x="284" y="65"/>
                  </a:cubicBezTo>
                  <a:cubicBezTo>
                    <a:pt x="283" y="64"/>
                    <a:pt x="283" y="64"/>
                    <a:pt x="283" y="64"/>
                  </a:cubicBezTo>
                  <a:cubicBezTo>
                    <a:pt x="282" y="65"/>
                    <a:pt x="282" y="65"/>
                    <a:pt x="282" y="65"/>
                  </a:cubicBezTo>
                  <a:cubicBezTo>
                    <a:pt x="281" y="65"/>
                    <a:pt x="281" y="65"/>
                    <a:pt x="281" y="65"/>
                  </a:cubicBezTo>
                  <a:cubicBezTo>
                    <a:pt x="280" y="65"/>
                    <a:pt x="279" y="65"/>
                    <a:pt x="279" y="64"/>
                  </a:cubicBezTo>
                  <a:cubicBezTo>
                    <a:pt x="277" y="62"/>
                    <a:pt x="276" y="61"/>
                    <a:pt x="275" y="60"/>
                  </a:cubicBezTo>
                  <a:cubicBezTo>
                    <a:pt x="274" y="59"/>
                    <a:pt x="273" y="59"/>
                    <a:pt x="272" y="58"/>
                  </a:cubicBezTo>
                  <a:cubicBezTo>
                    <a:pt x="271" y="56"/>
                    <a:pt x="271" y="56"/>
                    <a:pt x="271" y="56"/>
                  </a:cubicBezTo>
                  <a:cubicBezTo>
                    <a:pt x="270" y="51"/>
                    <a:pt x="270" y="51"/>
                    <a:pt x="270" y="51"/>
                  </a:cubicBezTo>
                  <a:cubicBezTo>
                    <a:pt x="270" y="50"/>
                    <a:pt x="270" y="50"/>
                    <a:pt x="270" y="49"/>
                  </a:cubicBezTo>
                  <a:cubicBezTo>
                    <a:pt x="270" y="47"/>
                    <a:pt x="271" y="44"/>
                    <a:pt x="271" y="42"/>
                  </a:cubicBezTo>
                  <a:cubicBezTo>
                    <a:pt x="271" y="41"/>
                    <a:pt x="271" y="39"/>
                    <a:pt x="272" y="36"/>
                  </a:cubicBezTo>
                  <a:cubicBezTo>
                    <a:pt x="274" y="32"/>
                    <a:pt x="274" y="32"/>
                    <a:pt x="274" y="32"/>
                  </a:cubicBezTo>
                  <a:cubicBezTo>
                    <a:pt x="274" y="30"/>
                    <a:pt x="274" y="30"/>
                    <a:pt x="274" y="30"/>
                  </a:cubicBezTo>
                  <a:cubicBezTo>
                    <a:pt x="272" y="28"/>
                    <a:pt x="272" y="28"/>
                    <a:pt x="272" y="28"/>
                  </a:cubicBezTo>
                  <a:cubicBezTo>
                    <a:pt x="265" y="21"/>
                    <a:pt x="265" y="21"/>
                    <a:pt x="265" y="21"/>
                  </a:cubicBezTo>
                  <a:cubicBezTo>
                    <a:pt x="252" y="21"/>
                    <a:pt x="252" y="21"/>
                    <a:pt x="252" y="21"/>
                  </a:cubicBezTo>
                  <a:cubicBezTo>
                    <a:pt x="252" y="21"/>
                    <a:pt x="246" y="21"/>
                    <a:pt x="243" y="18"/>
                  </a:cubicBezTo>
                  <a:cubicBezTo>
                    <a:pt x="242" y="18"/>
                    <a:pt x="241" y="17"/>
                    <a:pt x="240" y="17"/>
                  </a:cubicBezTo>
                  <a:cubicBezTo>
                    <a:pt x="237" y="17"/>
                    <a:pt x="235" y="18"/>
                    <a:pt x="235" y="18"/>
                  </a:cubicBezTo>
                  <a:cubicBezTo>
                    <a:pt x="232" y="18"/>
                    <a:pt x="232" y="18"/>
                    <a:pt x="232" y="18"/>
                  </a:cubicBezTo>
                  <a:cubicBezTo>
                    <a:pt x="229" y="18"/>
                    <a:pt x="228" y="13"/>
                    <a:pt x="227" y="12"/>
                  </a:cubicBezTo>
                  <a:cubicBezTo>
                    <a:pt x="203" y="12"/>
                    <a:pt x="203" y="12"/>
                    <a:pt x="203" y="12"/>
                  </a:cubicBezTo>
                  <a:cubicBezTo>
                    <a:pt x="198" y="6"/>
                    <a:pt x="198" y="6"/>
                    <a:pt x="198" y="6"/>
                  </a:cubicBezTo>
                  <a:cubicBezTo>
                    <a:pt x="193" y="0"/>
                    <a:pt x="193" y="0"/>
                    <a:pt x="193" y="0"/>
                  </a:cubicBezTo>
                  <a:cubicBezTo>
                    <a:pt x="183" y="0"/>
                    <a:pt x="183" y="0"/>
                    <a:pt x="183" y="0"/>
                  </a:cubicBezTo>
                  <a:cubicBezTo>
                    <a:pt x="183" y="0"/>
                    <a:pt x="183" y="0"/>
                    <a:pt x="183" y="0"/>
                  </a:cubicBezTo>
                  <a:cubicBezTo>
                    <a:pt x="178" y="5"/>
                    <a:pt x="178" y="5"/>
                    <a:pt x="178" y="5"/>
                  </a:cubicBezTo>
                  <a:cubicBezTo>
                    <a:pt x="171" y="5"/>
                    <a:pt x="171" y="5"/>
                    <a:pt x="171" y="5"/>
                  </a:cubicBezTo>
                  <a:cubicBezTo>
                    <a:pt x="171" y="5"/>
                    <a:pt x="171" y="5"/>
                    <a:pt x="171" y="5"/>
                  </a:cubicBezTo>
                  <a:cubicBezTo>
                    <a:pt x="171" y="5"/>
                    <a:pt x="171" y="5"/>
                    <a:pt x="171" y="5"/>
                  </a:cubicBezTo>
                  <a:cubicBezTo>
                    <a:pt x="171" y="5"/>
                    <a:pt x="165" y="9"/>
                    <a:pt x="161" y="9"/>
                  </a:cubicBezTo>
                  <a:cubicBezTo>
                    <a:pt x="157" y="10"/>
                    <a:pt x="158" y="17"/>
                    <a:pt x="158" y="18"/>
                  </a:cubicBezTo>
                  <a:cubicBezTo>
                    <a:pt x="158" y="19"/>
                    <a:pt x="158" y="19"/>
                    <a:pt x="158" y="19"/>
                  </a:cubicBezTo>
                  <a:cubicBezTo>
                    <a:pt x="151" y="25"/>
                    <a:pt x="151" y="25"/>
                    <a:pt x="151" y="25"/>
                  </a:cubicBezTo>
                  <a:cubicBezTo>
                    <a:pt x="151" y="25"/>
                    <a:pt x="144" y="30"/>
                    <a:pt x="136" y="33"/>
                  </a:cubicBezTo>
                  <a:cubicBezTo>
                    <a:pt x="134" y="34"/>
                    <a:pt x="133" y="35"/>
                    <a:pt x="133" y="35"/>
                  </a:cubicBezTo>
                  <a:cubicBezTo>
                    <a:pt x="134" y="36"/>
                    <a:pt x="134" y="36"/>
                    <a:pt x="134" y="36"/>
                  </a:cubicBezTo>
                  <a:cubicBezTo>
                    <a:pt x="136" y="37"/>
                    <a:pt x="137" y="38"/>
                    <a:pt x="136" y="40"/>
                  </a:cubicBezTo>
                  <a:cubicBezTo>
                    <a:pt x="135" y="42"/>
                    <a:pt x="135" y="44"/>
                    <a:pt x="136" y="45"/>
                  </a:cubicBezTo>
                  <a:cubicBezTo>
                    <a:pt x="136" y="47"/>
                    <a:pt x="136" y="47"/>
                    <a:pt x="136" y="47"/>
                  </a:cubicBezTo>
                  <a:cubicBezTo>
                    <a:pt x="129" y="47"/>
                    <a:pt x="129" y="47"/>
                    <a:pt x="129" y="47"/>
                  </a:cubicBezTo>
                  <a:cubicBezTo>
                    <a:pt x="129" y="46"/>
                    <a:pt x="129" y="46"/>
                    <a:pt x="129" y="46"/>
                  </a:cubicBezTo>
                  <a:cubicBezTo>
                    <a:pt x="128" y="45"/>
                    <a:pt x="126" y="42"/>
                    <a:pt x="124" y="41"/>
                  </a:cubicBezTo>
                  <a:cubicBezTo>
                    <a:pt x="123" y="40"/>
                    <a:pt x="123" y="40"/>
                    <a:pt x="122" y="40"/>
                  </a:cubicBezTo>
                  <a:cubicBezTo>
                    <a:pt x="122" y="40"/>
                    <a:pt x="121" y="40"/>
                    <a:pt x="121" y="41"/>
                  </a:cubicBezTo>
                  <a:cubicBezTo>
                    <a:pt x="121" y="41"/>
                    <a:pt x="121" y="41"/>
                    <a:pt x="121" y="41"/>
                  </a:cubicBezTo>
                  <a:cubicBezTo>
                    <a:pt x="114" y="41"/>
                    <a:pt x="114" y="41"/>
                    <a:pt x="114" y="41"/>
                  </a:cubicBezTo>
                  <a:cubicBezTo>
                    <a:pt x="108" y="47"/>
                    <a:pt x="108" y="47"/>
                    <a:pt x="108" y="47"/>
                  </a:cubicBezTo>
                  <a:cubicBezTo>
                    <a:pt x="103" y="47"/>
                    <a:pt x="103" y="47"/>
                    <a:pt x="103" y="47"/>
                  </a:cubicBezTo>
                  <a:cubicBezTo>
                    <a:pt x="103" y="47"/>
                    <a:pt x="103" y="47"/>
                    <a:pt x="103" y="47"/>
                  </a:cubicBezTo>
                  <a:cubicBezTo>
                    <a:pt x="103" y="47"/>
                    <a:pt x="101" y="47"/>
                    <a:pt x="98" y="47"/>
                  </a:cubicBezTo>
                  <a:cubicBezTo>
                    <a:pt x="97" y="47"/>
                    <a:pt x="95" y="47"/>
                    <a:pt x="94" y="47"/>
                  </a:cubicBezTo>
                  <a:cubicBezTo>
                    <a:pt x="92" y="48"/>
                    <a:pt x="91" y="48"/>
                    <a:pt x="91" y="48"/>
                  </a:cubicBezTo>
                  <a:cubicBezTo>
                    <a:pt x="88" y="48"/>
                    <a:pt x="88" y="48"/>
                    <a:pt x="88" y="48"/>
                  </a:cubicBezTo>
                  <a:cubicBezTo>
                    <a:pt x="89" y="47"/>
                    <a:pt x="89" y="47"/>
                    <a:pt x="89" y="47"/>
                  </a:cubicBezTo>
                  <a:cubicBezTo>
                    <a:pt x="78" y="47"/>
                    <a:pt x="78" y="47"/>
                    <a:pt x="78" y="47"/>
                  </a:cubicBezTo>
                  <a:cubicBezTo>
                    <a:pt x="70" y="45"/>
                    <a:pt x="70" y="45"/>
                    <a:pt x="70" y="45"/>
                  </a:cubicBezTo>
                  <a:cubicBezTo>
                    <a:pt x="68" y="41"/>
                    <a:pt x="68" y="41"/>
                    <a:pt x="68" y="41"/>
                  </a:cubicBezTo>
                  <a:cubicBezTo>
                    <a:pt x="64" y="46"/>
                    <a:pt x="64" y="46"/>
                    <a:pt x="64" y="46"/>
                  </a:cubicBezTo>
                  <a:cubicBezTo>
                    <a:pt x="63" y="47"/>
                    <a:pt x="63" y="47"/>
                    <a:pt x="62" y="48"/>
                  </a:cubicBezTo>
                  <a:cubicBezTo>
                    <a:pt x="63" y="48"/>
                    <a:pt x="63" y="48"/>
                    <a:pt x="63" y="48"/>
                  </a:cubicBezTo>
                  <a:cubicBezTo>
                    <a:pt x="63" y="49"/>
                    <a:pt x="63" y="49"/>
                    <a:pt x="63" y="49"/>
                  </a:cubicBezTo>
                  <a:cubicBezTo>
                    <a:pt x="63" y="49"/>
                    <a:pt x="63" y="50"/>
                    <a:pt x="62" y="51"/>
                  </a:cubicBezTo>
                  <a:cubicBezTo>
                    <a:pt x="62" y="53"/>
                    <a:pt x="61" y="54"/>
                    <a:pt x="60" y="54"/>
                  </a:cubicBezTo>
                  <a:cubicBezTo>
                    <a:pt x="60" y="54"/>
                    <a:pt x="60" y="54"/>
                    <a:pt x="60" y="54"/>
                  </a:cubicBezTo>
                  <a:cubicBezTo>
                    <a:pt x="58" y="54"/>
                    <a:pt x="56" y="52"/>
                    <a:pt x="56" y="51"/>
                  </a:cubicBezTo>
                  <a:cubicBezTo>
                    <a:pt x="41" y="51"/>
                    <a:pt x="41" y="51"/>
                    <a:pt x="41" y="51"/>
                  </a:cubicBezTo>
                  <a:cubicBezTo>
                    <a:pt x="41" y="51"/>
                    <a:pt x="41" y="51"/>
                    <a:pt x="41" y="51"/>
                  </a:cubicBezTo>
                  <a:cubicBezTo>
                    <a:pt x="40" y="51"/>
                    <a:pt x="40" y="51"/>
                    <a:pt x="40" y="51"/>
                  </a:cubicBezTo>
                  <a:cubicBezTo>
                    <a:pt x="37" y="52"/>
                    <a:pt x="34" y="53"/>
                    <a:pt x="33" y="53"/>
                  </a:cubicBezTo>
                  <a:cubicBezTo>
                    <a:pt x="26" y="58"/>
                    <a:pt x="26" y="58"/>
                    <a:pt x="26" y="58"/>
                  </a:cubicBezTo>
                  <a:cubicBezTo>
                    <a:pt x="22" y="63"/>
                    <a:pt x="22" y="63"/>
                    <a:pt x="22" y="63"/>
                  </a:cubicBezTo>
                  <a:cubicBezTo>
                    <a:pt x="12" y="63"/>
                    <a:pt x="12" y="63"/>
                    <a:pt x="12" y="63"/>
                  </a:cubicBezTo>
                  <a:cubicBezTo>
                    <a:pt x="12" y="63"/>
                    <a:pt x="12" y="63"/>
                    <a:pt x="12" y="63"/>
                  </a:cubicBezTo>
                  <a:cubicBezTo>
                    <a:pt x="14" y="75"/>
                    <a:pt x="14" y="75"/>
                    <a:pt x="14" y="75"/>
                  </a:cubicBezTo>
                  <a:cubicBezTo>
                    <a:pt x="17" y="85"/>
                    <a:pt x="9" y="91"/>
                    <a:pt x="8" y="92"/>
                  </a:cubicBezTo>
                  <a:cubicBezTo>
                    <a:pt x="7" y="92"/>
                    <a:pt x="7" y="92"/>
                    <a:pt x="7" y="92"/>
                  </a:cubicBezTo>
                  <a:cubicBezTo>
                    <a:pt x="0" y="106"/>
                    <a:pt x="0" y="106"/>
                    <a:pt x="0" y="106"/>
                  </a:cubicBezTo>
                  <a:cubicBezTo>
                    <a:pt x="0" y="107"/>
                    <a:pt x="0" y="107"/>
                    <a:pt x="0" y="107"/>
                  </a:cubicBezTo>
                  <a:cubicBezTo>
                    <a:pt x="56" y="107"/>
                    <a:pt x="56" y="107"/>
                    <a:pt x="56" y="107"/>
                  </a:cubicBezTo>
                  <a:cubicBezTo>
                    <a:pt x="56" y="94"/>
                    <a:pt x="56" y="94"/>
                    <a:pt x="56" y="94"/>
                  </a:cubicBezTo>
                  <a:cubicBezTo>
                    <a:pt x="264" y="94"/>
                    <a:pt x="264" y="94"/>
                    <a:pt x="264" y="94"/>
                  </a:cubicBezTo>
                  <a:cubicBezTo>
                    <a:pt x="265" y="94"/>
                    <a:pt x="265" y="94"/>
                    <a:pt x="265" y="94"/>
                  </a:cubicBezTo>
                  <a:cubicBezTo>
                    <a:pt x="265" y="94"/>
                    <a:pt x="265" y="94"/>
                    <a:pt x="265" y="94"/>
                  </a:cubicBezTo>
                  <a:cubicBezTo>
                    <a:pt x="267" y="93"/>
                    <a:pt x="267" y="93"/>
                    <a:pt x="267" y="93"/>
                  </a:cubicBezTo>
                  <a:cubicBezTo>
                    <a:pt x="268" y="92"/>
                    <a:pt x="270" y="90"/>
                    <a:pt x="271" y="90"/>
                  </a:cubicBezTo>
                  <a:cubicBezTo>
                    <a:pt x="274" y="88"/>
                    <a:pt x="277" y="86"/>
                    <a:pt x="278" y="85"/>
                  </a:cubicBezTo>
                  <a:cubicBezTo>
                    <a:pt x="288" y="81"/>
                    <a:pt x="288" y="81"/>
                    <a:pt x="288" y="81"/>
                  </a:cubicBezTo>
                  <a:cubicBezTo>
                    <a:pt x="287" y="80"/>
                    <a:pt x="287" y="80"/>
                    <a:pt x="287" y="80"/>
                  </a:cubicBezTo>
                  <a:cubicBezTo>
                    <a:pt x="287" y="79"/>
                    <a:pt x="287" y="77"/>
                    <a:pt x="288" y="76"/>
                  </a:cubicBezTo>
                  <a:cubicBezTo>
                    <a:pt x="288" y="74"/>
                    <a:pt x="288" y="74"/>
                    <a:pt x="288" y="73"/>
                  </a:cubicBezTo>
                  <a:cubicBezTo>
                    <a:pt x="288" y="72"/>
                    <a:pt x="288" y="72"/>
                    <a:pt x="288" y="71"/>
                  </a:cubicBezTo>
                  <a:cubicBezTo>
                    <a:pt x="288" y="71"/>
                    <a:pt x="288" y="71"/>
                    <a:pt x="288" y="71"/>
                  </a:cubicBezTo>
                  <a:cubicBezTo>
                    <a:pt x="288" y="70"/>
                    <a:pt x="287" y="69"/>
                    <a:pt x="286" y="68"/>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4" name="Kansas">
              <a:extLst>
                <a:ext uri="{FF2B5EF4-FFF2-40B4-BE49-F238E27FC236}">
                  <a16:creationId xmlns:a16="http://schemas.microsoft.com/office/drawing/2014/main" id="{15ED03E3-8F26-582E-2D4A-E5123282DCAA}"/>
                </a:ext>
              </a:extLst>
            </p:cNvPr>
            <p:cNvSpPr/>
            <p:nvPr/>
          </p:nvSpPr>
          <p:spPr>
            <a:xfrm>
              <a:off x="5564297" y="2616273"/>
              <a:ext cx="1126813" cy="573437"/>
            </a:xfrm>
            <a:custGeom>
              <a:avLst/>
              <a:gdLst>
                <a:gd name="T0" fmla="*/ 285 w 285"/>
                <a:gd name="T1" fmla="*/ 144 h 145"/>
                <a:gd name="T2" fmla="*/ 285 w 285"/>
                <a:gd name="T3" fmla="*/ 54 h 145"/>
                <a:gd name="T4" fmla="*/ 285 w 285"/>
                <a:gd name="T5" fmla="*/ 53 h 145"/>
                <a:gd name="T6" fmla="*/ 282 w 285"/>
                <a:gd name="T7" fmla="*/ 50 h 145"/>
                <a:gd name="T8" fmla="*/ 273 w 285"/>
                <a:gd name="T9" fmla="*/ 42 h 145"/>
                <a:gd name="T10" fmla="*/ 273 w 285"/>
                <a:gd name="T11" fmla="*/ 35 h 145"/>
                <a:gd name="T12" fmla="*/ 270 w 285"/>
                <a:gd name="T13" fmla="*/ 35 h 145"/>
                <a:gd name="T14" fmla="*/ 269 w 285"/>
                <a:gd name="T15" fmla="*/ 16 h 145"/>
                <a:gd name="T16" fmla="*/ 269 w 285"/>
                <a:gd name="T17" fmla="*/ 15 h 145"/>
                <a:gd name="T18" fmla="*/ 269 w 285"/>
                <a:gd name="T19" fmla="*/ 15 h 145"/>
                <a:gd name="T20" fmla="*/ 269 w 285"/>
                <a:gd name="T21" fmla="*/ 15 h 145"/>
                <a:gd name="T22" fmla="*/ 269 w 285"/>
                <a:gd name="T23" fmla="*/ 15 h 145"/>
                <a:gd name="T24" fmla="*/ 265 w 285"/>
                <a:gd name="T25" fmla="*/ 13 h 145"/>
                <a:gd name="T26" fmla="*/ 261 w 285"/>
                <a:gd name="T27" fmla="*/ 13 h 145"/>
                <a:gd name="T28" fmla="*/ 256 w 285"/>
                <a:gd name="T29" fmla="*/ 13 h 145"/>
                <a:gd name="T30" fmla="*/ 256 w 285"/>
                <a:gd name="T31" fmla="*/ 7 h 145"/>
                <a:gd name="T32" fmla="*/ 251 w 285"/>
                <a:gd name="T33" fmla="*/ 0 h 145"/>
                <a:gd name="T34" fmla="*/ 251 w 285"/>
                <a:gd name="T35" fmla="*/ 0 h 145"/>
                <a:gd name="T36" fmla="*/ 1 w 285"/>
                <a:gd name="T37" fmla="*/ 0 h 145"/>
                <a:gd name="T38" fmla="*/ 0 w 285"/>
                <a:gd name="T39" fmla="*/ 0 h 145"/>
                <a:gd name="T40" fmla="*/ 0 w 285"/>
                <a:gd name="T41" fmla="*/ 1 h 145"/>
                <a:gd name="T42" fmla="*/ 0 w 285"/>
                <a:gd name="T43" fmla="*/ 145 h 145"/>
                <a:gd name="T44" fmla="*/ 1 w 285"/>
                <a:gd name="T45" fmla="*/ 145 h 145"/>
                <a:gd name="T46" fmla="*/ 285 w 285"/>
                <a:gd name="T47" fmla="*/ 145 h 145"/>
                <a:gd name="T48" fmla="*/ 285 w 285"/>
                <a:gd name="T49" fmla="*/ 145 h 145"/>
                <a:gd name="T50" fmla="*/ 285 w 285"/>
                <a:gd name="T51" fmla="*/ 1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5" h="145">
                  <a:moveTo>
                    <a:pt x="285" y="144"/>
                  </a:moveTo>
                  <a:cubicBezTo>
                    <a:pt x="285" y="54"/>
                    <a:pt x="285" y="54"/>
                    <a:pt x="285" y="54"/>
                  </a:cubicBezTo>
                  <a:cubicBezTo>
                    <a:pt x="285" y="53"/>
                    <a:pt x="285" y="53"/>
                    <a:pt x="285" y="53"/>
                  </a:cubicBezTo>
                  <a:cubicBezTo>
                    <a:pt x="284" y="53"/>
                    <a:pt x="283" y="52"/>
                    <a:pt x="282" y="50"/>
                  </a:cubicBezTo>
                  <a:cubicBezTo>
                    <a:pt x="273" y="42"/>
                    <a:pt x="273" y="42"/>
                    <a:pt x="273" y="42"/>
                  </a:cubicBezTo>
                  <a:cubicBezTo>
                    <a:pt x="273" y="35"/>
                    <a:pt x="273" y="35"/>
                    <a:pt x="273" y="35"/>
                  </a:cubicBezTo>
                  <a:cubicBezTo>
                    <a:pt x="270" y="35"/>
                    <a:pt x="270" y="35"/>
                    <a:pt x="270" y="35"/>
                  </a:cubicBezTo>
                  <a:cubicBezTo>
                    <a:pt x="269" y="16"/>
                    <a:pt x="269" y="16"/>
                    <a:pt x="269" y="16"/>
                  </a:cubicBezTo>
                  <a:cubicBezTo>
                    <a:pt x="269" y="15"/>
                    <a:pt x="269" y="15"/>
                    <a:pt x="269" y="15"/>
                  </a:cubicBezTo>
                  <a:cubicBezTo>
                    <a:pt x="269" y="15"/>
                    <a:pt x="269" y="15"/>
                    <a:pt x="269" y="15"/>
                  </a:cubicBezTo>
                  <a:cubicBezTo>
                    <a:pt x="269" y="15"/>
                    <a:pt x="269" y="15"/>
                    <a:pt x="269" y="15"/>
                  </a:cubicBezTo>
                  <a:cubicBezTo>
                    <a:pt x="269" y="15"/>
                    <a:pt x="269" y="15"/>
                    <a:pt x="269" y="15"/>
                  </a:cubicBezTo>
                  <a:cubicBezTo>
                    <a:pt x="268" y="14"/>
                    <a:pt x="267" y="13"/>
                    <a:pt x="265" y="13"/>
                  </a:cubicBezTo>
                  <a:cubicBezTo>
                    <a:pt x="261" y="13"/>
                    <a:pt x="261" y="13"/>
                    <a:pt x="261" y="13"/>
                  </a:cubicBezTo>
                  <a:cubicBezTo>
                    <a:pt x="256" y="13"/>
                    <a:pt x="256" y="13"/>
                    <a:pt x="256" y="13"/>
                  </a:cubicBezTo>
                  <a:cubicBezTo>
                    <a:pt x="256" y="7"/>
                    <a:pt x="256" y="7"/>
                    <a:pt x="256" y="7"/>
                  </a:cubicBezTo>
                  <a:cubicBezTo>
                    <a:pt x="251" y="0"/>
                    <a:pt x="251" y="0"/>
                    <a:pt x="251" y="0"/>
                  </a:cubicBezTo>
                  <a:cubicBezTo>
                    <a:pt x="251" y="0"/>
                    <a:pt x="251" y="0"/>
                    <a:pt x="251" y="0"/>
                  </a:cubicBezTo>
                  <a:cubicBezTo>
                    <a:pt x="1" y="0"/>
                    <a:pt x="1" y="0"/>
                    <a:pt x="1" y="0"/>
                  </a:cubicBezTo>
                  <a:cubicBezTo>
                    <a:pt x="0" y="0"/>
                    <a:pt x="0" y="0"/>
                    <a:pt x="0" y="0"/>
                  </a:cubicBezTo>
                  <a:cubicBezTo>
                    <a:pt x="0" y="1"/>
                    <a:pt x="0" y="1"/>
                    <a:pt x="0" y="1"/>
                  </a:cubicBezTo>
                  <a:cubicBezTo>
                    <a:pt x="0" y="145"/>
                    <a:pt x="0" y="145"/>
                    <a:pt x="0" y="145"/>
                  </a:cubicBezTo>
                  <a:cubicBezTo>
                    <a:pt x="1" y="145"/>
                    <a:pt x="1" y="145"/>
                    <a:pt x="1" y="145"/>
                  </a:cubicBezTo>
                  <a:cubicBezTo>
                    <a:pt x="285" y="145"/>
                    <a:pt x="285" y="145"/>
                    <a:pt x="285" y="145"/>
                  </a:cubicBezTo>
                  <a:cubicBezTo>
                    <a:pt x="285" y="145"/>
                    <a:pt x="285" y="145"/>
                    <a:pt x="285" y="145"/>
                  </a:cubicBezTo>
                  <a:lnTo>
                    <a:pt x="285" y="144"/>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5" name="Iowa">
              <a:extLst>
                <a:ext uri="{FF2B5EF4-FFF2-40B4-BE49-F238E27FC236}">
                  <a16:creationId xmlns:a16="http://schemas.microsoft.com/office/drawing/2014/main" id="{FFEF0FD2-2B36-3453-8E17-D565E6F3069E}"/>
                </a:ext>
              </a:extLst>
            </p:cNvPr>
            <p:cNvSpPr/>
            <p:nvPr/>
          </p:nvSpPr>
          <p:spPr>
            <a:xfrm>
              <a:off x="6375134" y="1974291"/>
              <a:ext cx="971333" cy="625264"/>
            </a:xfrm>
            <a:custGeom>
              <a:avLst/>
              <a:gdLst>
                <a:gd name="T0" fmla="*/ 0 w 246"/>
                <a:gd name="T1" fmla="*/ 40 h 158"/>
                <a:gd name="T2" fmla="*/ 0 w 246"/>
                <a:gd name="T3" fmla="*/ 40 h 158"/>
                <a:gd name="T4" fmla="*/ 12 w 246"/>
                <a:gd name="T5" fmla="*/ 59 h 158"/>
                <a:gd name="T6" fmla="*/ 12 w 246"/>
                <a:gd name="T7" fmla="*/ 89 h 158"/>
                <a:gd name="T8" fmla="*/ 24 w 246"/>
                <a:gd name="T9" fmla="*/ 94 h 158"/>
                <a:gd name="T10" fmla="*/ 24 w 246"/>
                <a:gd name="T11" fmla="*/ 120 h 158"/>
                <a:gd name="T12" fmla="*/ 26 w 246"/>
                <a:gd name="T13" fmla="*/ 138 h 158"/>
                <a:gd name="T14" fmla="*/ 26 w 246"/>
                <a:gd name="T15" fmla="*/ 139 h 158"/>
                <a:gd name="T16" fmla="*/ 26 w 246"/>
                <a:gd name="T17" fmla="*/ 139 h 158"/>
                <a:gd name="T18" fmla="*/ 26 w 246"/>
                <a:gd name="T19" fmla="*/ 139 h 158"/>
                <a:gd name="T20" fmla="*/ 188 w 246"/>
                <a:gd name="T21" fmla="*/ 139 h 158"/>
                <a:gd name="T22" fmla="*/ 195 w 246"/>
                <a:gd name="T23" fmla="*/ 158 h 158"/>
                <a:gd name="T24" fmla="*/ 195 w 246"/>
                <a:gd name="T25" fmla="*/ 158 h 158"/>
                <a:gd name="T26" fmla="*/ 210 w 246"/>
                <a:gd name="T27" fmla="*/ 139 h 158"/>
                <a:gd name="T28" fmla="*/ 215 w 246"/>
                <a:gd name="T29" fmla="*/ 118 h 158"/>
                <a:gd name="T30" fmla="*/ 224 w 246"/>
                <a:gd name="T31" fmla="*/ 101 h 158"/>
                <a:gd name="T32" fmla="*/ 234 w 246"/>
                <a:gd name="T33" fmla="*/ 89 h 158"/>
                <a:gd name="T34" fmla="*/ 246 w 246"/>
                <a:gd name="T35" fmla="*/ 68 h 158"/>
                <a:gd name="T36" fmla="*/ 234 w 246"/>
                <a:gd name="T37" fmla="*/ 56 h 158"/>
                <a:gd name="T38" fmla="*/ 228 w 246"/>
                <a:gd name="T39" fmla="*/ 49 h 158"/>
                <a:gd name="T40" fmla="*/ 228 w 246"/>
                <a:gd name="T41" fmla="*/ 49 h 158"/>
                <a:gd name="T42" fmla="*/ 224 w 246"/>
                <a:gd name="T43" fmla="*/ 44 h 158"/>
                <a:gd name="T44" fmla="*/ 212 w 246"/>
                <a:gd name="T45" fmla="*/ 25 h 158"/>
                <a:gd name="T46" fmla="*/ 205 w 246"/>
                <a:gd name="T47" fmla="*/ 14 h 158"/>
                <a:gd name="T48" fmla="*/ 205 w 246"/>
                <a:gd name="T49" fmla="*/ 14 h 158"/>
                <a:gd name="T50" fmla="*/ 203 w 246"/>
                <a:gd name="T51" fmla="*/ 0 h 158"/>
                <a:gd name="T52" fmla="*/ 13 w 246"/>
                <a:gd name="T53" fmla="*/ 0 h 158"/>
                <a:gd name="T54" fmla="*/ 13 w 246"/>
                <a:gd name="T55" fmla="*/ 27 h 158"/>
                <a:gd name="T56" fmla="*/ 0 w 246"/>
                <a:gd name="T57" fmla="*/ 4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6" h="158">
                  <a:moveTo>
                    <a:pt x="0" y="40"/>
                  </a:moveTo>
                  <a:cubicBezTo>
                    <a:pt x="0" y="40"/>
                    <a:pt x="0" y="40"/>
                    <a:pt x="0" y="40"/>
                  </a:cubicBezTo>
                  <a:cubicBezTo>
                    <a:pt x="12" y="59"/>
                    <a:pt x="12" y="59"/>
                    <a:pt x="12" y="59"/>
                  </a:cubicBezTo>
                  <a:cubicBezTo>
                    <a:pt x="12" y="89"/>
                    <a:pt x="12" y="89"/>
                    <a:pt x="12" y="89"/>
                  </a:cubicBezTo>
                  <a:cubicBezTo>
                    <a:pt x="24" y="94"/>
                    <a:pt x="24" y="94"/>
                    <a:pt x="24" y="94"/>
                  </a:cubicBezTo>
                  <a:cubicBezTo>
                    <a:pt x="24" y="120"/>
                    <a:pt x="24" y="120"/>
                    <a:pt x="24" y="120"/>
                  </a:cubicBezTo>
                  <a:cubicBezTo>
                    <a:pt x="26" y="138"/>
                    <a:pt x="26" y="138"/>
                    <a:pt x="26" y="138"/>
                  </a:cubicBezTo>
                  <a:cubicBezTo>
                    <a:pt x="26" y="139"/>
                    <a:pt x="26" y="139"/>
                    <a:pt x="26" y="139"/>
                  </a:cubicBezTo>
                  <a:cubicBezTo>
                    <a:pt x="26" y="139"/>
                    <a:pt x="26" y="139"/>
                    <a:pt x="26" y="139"/>
                  </a:cubicBezTo>
                  <a:cubicBezTo>
                    <a:pt x="26" y="139"/>
                    <a:pt x="26" y="139"/>
                    <a:pt x="26" y="139"/>
                  </a:cubicBezTo>
                  <a:cubicBezTo>
                    <a:pt x="188" y="139"/>
                    <a:pt x="188" y="139"/>
                    <a:pt x="188" y="139"/>
                  </a:cubicBezTo>
                  <a:cubicBezTo>
                    <a:pt x="195" y="158"/>
                    <a:pt x="195" y="158"/>
                    <a:pt x="195" y="158"/>
                  </a:cubicBezTo>
                  <a:cubicBezTo>
                    <a:pt x="195" y="158"/>
                    <a:pt x="195" y="158"/>
                    <a:pt x="195" y="158"/>
                  </a:cubicBezTo>
                  <a:cubicBezTo>
                    <a:pt x="210" y="139"/>
                    <a:pt x="210" y="139"/>
                    <a:pt x="210" y="139"/>
                  </a:cubicBezTo>
                  <a:cubicBezTo>
                    <a:pt x="215" y="118"/>
                    <a:pt x="215" y="118"/>
                    <a:pt x="215" y="118"/>
                  </a:cubicBezTo>
                  <a:cubicBezTo>
                    <a:pt x="224" y="101"/>
                    <a:pt x="224" y="101"/>
                    <a:pt x="224" y="101"/>
                  </a:cubicBezTo>
                  <a:cubicBezTo>
                    <a:pt x="234" y="89"/>
                    <a:pt x="234" y="89"/>
                    <a:pt x="234" y="89"/>
                  </a:cubicBezTo>
                  <a:cubicBezTo>
                    <a:pt x="246" y="68"/>
                    <a:pt x="246" y="68"/>
                    <a:pt x="246" y="68"/>
                  </a:cubicBezTo>
                  <a:cubicBezTo>
                    <a:pt x="234" y="56"/>
                    <a:pt x="234" y="56"/>
                    <a:pt x="234" y="56"/>
                  </a:cubicBezTo>
                  <a:cubicBezTo>
                    <a:pt x="228" y="49"/>
                    <a:pt x="228" y="49"/>
                    <a:pt x="228" y="49"/>
                  </a:cubicBezTo>
                  <a:cubicBezTo>
                    <a:pt x="228" y="49"/>
                    <a:pt x="228" y="49"/>
                    <a:pt x="228" y="49"/>
                  </a:cubicBezTo>
                  <a:cubicBezTo>
                    <a:pt x="224" y="44"/>
                    <a:pt x="224" y="44"/>
                    <a:pt x="224" y="44"/>
                  </a:cubicBezTo>
                  <a:cubicBezTo>
                    <a:pt x="212" y="25"/>
                    <a:pt x="212" y="25"/>
                    <a:pt x="212" y="25"/>
                  </a:cubicBezTo>
                  <a:cubicBezTo>
                    <a:pt x="205" y="14"/>
                    <a:pt x="205" y="14"/>
                    <a:pt x="205" y="14"/>
                  </a:cubicBezTo>
                  <a:cubicBezTo>
                    <a:pt x="205" y="14"/>
                    <a:pt x="205" y="14"/>
                    <a:pt x="205" y="14"/>
                  </a:cubicBezTo>
                  <a:cubicBezTo>
                    <a:pt x="205" y="12"/>
                    <a:pt x="204" y="6"/>
                    <a:pt x="203" y="0"/>
                  </a:cubicBezTo>
                  <a:cubicBezTo>
                    <a:pt x="13" y="0"/>
                    <a:pt x="13" y="0"/>
                    <a:pt x="13" y="0"/>
                  </a:cubicBezTo>
                  <a:cubicBezTo>
                    <a:pt x="13" y="27"/>
                    <a:pt x="13" y="27"/>
                    <a:pt x="13" y="27"/>
                  </a:cubicBezTo>
                  <a:lnTo>
                    <a:pt x="0" y="40"/>
                  </a:ln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6" name="Indiana">
              <a:extLst>
                <a:ext uri="{FF2B5EF4-FFF2-40B4-BE49-F238E27FC236}">
                  <a16:creationId xmlns:a16="http://schemas.microsoft.com/office/drawing/2014/main" id="{5D2B5913-B114-5C93-B4FD-69D568AE6262}"/>
                </a:ext>
              </a:extLst>
            </p:cNvPr>
            <p:cNvSpPr/>
            <p:nvPr/>
          </p:nvSpPr>
          <p:spPr>
            <a:xfrm>
              <a:off x="7623990" y="2397264"/>
              <a:ext cx="561734" cy="772385"/>
            </a:xfrm>
            <a:custGeom>
              <a:avLst/>
              <a:gdLst>
                <a:gd name="T0" fmla="*/ 35 w 142"/>
                <a:gd name="T1" fmla="*/ 142 h 195"/>
                <a:gd name="T2" fmla="*/ 30 w 142"/>
                <a:gd name="T3" fmla="*/ 149 h 195"/>
                <a:gd name="T4" fmla="*/ 23 w 142"/>
                <a:gd name="T5" fmla="*/ 153 h 195"/>
                <a:gd name="T6" fmla="*/ 23 w 142"/>
                <a:gd name="T7" fmla="*/ 160 h 195"/>
                <a:gd name="T8" fmla="*/ 19 w 142"/>
                <a:gd name="T9" fmla="*/ 164 h 195"/>
                <a:gd name="T10" fmla="*/ 15 w 142"/>
                <a:gd name="T11" fmla="*/ 171 h 195"/>
                <a:gd name="T12" fmla="*/ 9 w 142"/>
                <a:gd name="T13" fmla="*/ 177 h 195"/>
                <a:gd name="T14" fmla="*/ 5 w 142"/>
                <a:gd name="T15" fmla="*/ 183 h 195"/>
                <a:gd name="T16" fmla="*/ 4 w 142"/>
                <a:gd name="T17" fmla="*/ 185 h 195"/>
                <a:gd name="T18" fmla="*/ 2 w 142"/>
                <a:gd name="T19" fmla="*/ 189 h 195"/>
                <a:gd name="T20" fmla="*/ 2 w 142"/>
                <a:gd name="T21" fmla="*/ 191 h 195"/>
                <a:gd name="T22" fmla="*/ 1 w 142"/>
                <a:gd name="T23" fmla="*/ 191 h 195"/>
                <a:gd name="T24" fmla="*/ 0 w 142"/>
                <a:gd name="T25" fmla="*/ 192 h 195"/>
                <a:gd name="T26" fmla="*/ 0 w 142"/>
                <a:gd name="T27" fmla="*/ 192 h 195"/>
                <a:gd name="T28" fmla="*/ 15 w 142"/>
                <a:gd name="T29" fmla="*/ 192 h 195"/>
                <a:gd name="T30" fmla="*/ 19 w 142"/>
                <a:gd name="T31" fmla="*/ 195 h 195"/>
                <a:gd name="T32" fmla="*/ 19 w 142"/>
                <a:gd name="T33" fmla="*/ 195 h 195"/>
                <a:gd name="T34" fmla="*/ 21 w 142"/>
                <a:gd name="T35" fmla="*/ 192 h 195"/>
                <a:gd name="T36" fmla="*/ 22 w 142"/>
                <a:gd name="T37" fmla="*/ 190 h 195"/>
                <a:gd name="T38" fmla="*/ 22 w 142"/>
                <a:gd name="T39" fmla="*/ 189 h 195"/>
                <a:gd name="T40" fmla="*/ 21 w 142"/>
                <a:gd name="T41" fmla="*/ 189 h 195"/>
                <a:gd name="T42" fmla="*/ 23 w 142"/>
                <a:gd name="T43" fmla="*/ 187 h 195"/>
                <a:gd name="T44" fmla="*/ 27 w 142"/>
                <a:gd name="T45" fmla="*/ 182 h 195"/>
                <a:gd name="T46" fmla="*/ 29 w 142"/>
                <a:gd name="T47" fmla="*/ 186 h 195"/>
                <a:gd name="T48" fmla="*/ 37 w 142"/>
                <a:gd name="T49" fmla="*/ 188 h 195"/>
                <a:gd name="T50" fmla="*/ 48 w 142"/>
                <a:gd name="T51" fmla="*/ 188 h 195"/>
                <a:gd name="T52" fmla="*/ 47 w 142"/>
                <a:gd name="T53" fmla="*/ 189 h 195"/>
                <a:gd name="T54" fmla="*/ 50 w 142"/>
                <a:gd name="T55" fmla="*/ 189 h 195"/>
                <a:gd name="T56" fmla="*/ 53 w 142"/>
                <a:gd name="T57" fmla="*/ 188 h 195"/>
                <a:gd name="T58" fmla="*/ 57 w 142"/>
                <a:gd name="T59" fmla="*/ 188 h 195"/>
                <a:gd name="T60" fmla="*/ 62 w 142"/>
                <a:gd name="T61" fmla="*/ 188 h 195"/>
                <a:gd name="T62" fmla="*/ 62 w 142"/>
                <a:gd name="T63" fmla="*/ 188 h 195"/>
                <a:gd name="T64" fmla="*/ 67 w 142"/>
                <a:gd name="T65" fmla="*/ 188 h 195"/>
                <a:gd name="T66" fmla="*/ 73 w 142"/>
                <a:gd name="T67" fmla="*/ 182 h 195"/>
                <a:gd name="T68" fmla="*/ 80 w 142"/>
                <a:gd name="T69" fmla="*/ 182 h 195"/>
                <a:gd name="T70" fmla="*/ 80 w 142"/>
                <a:gd name="T71" fmla="*/ 182 h 195"/>
                <a:gd name="T72" fmla="*/ 81 w 142"/>
                <a:gd name="T73" fmla="*/ 181 h 195"/>
                <a:gd name="T74" fmla="*/ 83 w 142"/>
                <a:gd name="T75" fmla="*/ 182 h 195"/>
                <a:gd name="T76" fmla="*/ 88 w 142"/>
                <a:gd name="T77" fmla="*/ 187 h 195"/>
                <a:gd name="T78" fmla="*/ 88 w 142"/>
                <a:gd name="T79" fmla="*/ 188 h 195"/>
                <a:gd name="T80" fmla="*/ 95 w 142"/>
                <a:gd name="T81" fmla="*/ 188 h 195"/>
                <a:gd name="T82" fmla="*/ 95 w 142"/>
                <a:gd name="T83" fmla="*/ 186 h 195"/>
                <a:gd name="T84" fmla="*/ 95 w 142"/>
                <a:gd name="T85" fmla="*/ 181 h 195"/>
                <a:gd name="T86" fmla="*/ 93 w 142"/>
                <a:gd name="T87" fmla="*/ 177 h 195"/>
                <a:gd name="T88" fmla="*/ 92 w 142"/>
                <a:gd name="T89" fmla="*/ 176 h 195"/>
                <a:gd name="T90" fmla="*/ 95 w 142"/>
                <a:gd name="T91" fmla="*/ 174 h 195"/>
                <a:gd name="T92" fmla="*/ 110 w 142"/>
                <a:gd name="T93" fmla="*/ 166 h 195"/>
                <a:gd name="T94" fmla="*/ 117 w 142"/>
                <a:gd name="T95" fmla="*/ 160 h 195"/>
                <a:gd name="T96" fmla="*/ 117 w 142"/>
                <a:gd name="T97" fmla="*/ 159 h 195"/>
                <a:gd name="T98" fmla="*/ 120 w 142"/>
                <a:gd name="T99" fmla="*/ 150 h 195"/>
                <a:gd name="T100" fmla="*/ 130 w 142"/>
                <a:gd name="T101" fmla="*/ 146 h 195"/>
                <a:gd name="T102" fmla="*/ 130 w 142"/>
                <a:gd name="T103" fmla="*/ 146 h 195"/>
                <a:gd name="T104" fmla="*/ 130 w 142"/>
                <a:gd name="T105" fmla="*/ 146 h 195"/>
                <a:gd name="T106" fmla="*/ 137 w 142"/>
                <a:gd name="T107" fmla="*/ 146 h 195"/>
                <a:gd name="T108" fmla="*/ 142 w 142"/>
                <a:gd name="T109" fmla="*/ 141 h 195"/>
                <a:gd name="T110" fmla="*/ 142 w 142"/>
                <a:gd name="T111" fmla="*/ 16 h 195"/>
                <a:gd name="T112" fmla="*/ 62 w 142"/>
                <a:gd name="T113" fmla="*/ 16 h 195"/>
                <a:gd name="T114" fmla="*/ 55 w 142"/>
                <a:gd name="T115" fmla="*/ 20 h 195"/>
                <a:gd name="T116" fmla="*/ 51 w 142"/>
                <a:gd name="T117" fmla="*/ 20 h 195"/>
                <a:gd name="T118" fmla="*/ 43 w 142"/>
                <a:gd name="T119" fmla="*/ 16 h 195"/>
                <a:gd name="T120" fmla="*/ 36 w 142"/>
                <a:gd name="T121" fmla="*/ 0 h 195"/>
                <a:gd name="T122" fmla="*/ 35 w 142"/>
                <a:gd name="T123" fmla="*/ 0 h 195"/>
                <a:gd name="T124" fmla="*/ 35 w 142"/>
                <a:gd name="T125" fmla="*/ 1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 h="195">
                  <a:moveTo>
                    <a:pt x="35" y="142"/>
                  </a:moveTo>
                  <a:cubicBezTo>
                    <a:pt x="30" y="149"/>
                    <a:pt x="30" y="149"/>
                    <a:pt x="30" y="149"/>
                  </a:cubicBezTo>
                  <a:cubicBezTo>
                    <a:pt x="23" y="153"/>
                    <a:pt x="23" y="153"/>
                    <a:pt x="23" y="153"/>
                  </a:cubicBezTo>
                  <a:cubicBezTo>
                    <a:pt x="23" y="160"/>
                    <a:pt x="23" y="160"/>
                    <a:pt x="23" y="160"/>
                  </a:cubicBezTo>
                  <a:cubicBezTo>
                    <a:pt x="19" y="164"/>
                    <a:pt x="19" y="164"/>
                    <a:pt x="19" y="164"/>
                  </a:cubicBezTo>
                  <a:cubicBezTo>
                    <a:pt x="15" y="171"/>
                    <a:pt x="15" y="171"/>
                    <a:pt x="15" y="171"/>
                  </a:cubicBezTo>
                  <a:cubicBezTo>
                    <a:pt x="14" y="171"/>
                    <a:pt x="12" y="174"/>
                    <a:pt x="9" y="177"/>
                  </a:cubicBezTo>
                  <a:cubicBezTo>
                    <a:pt x="7" y="180"/>
                    <a:pt x="6" y="182"/>
                    <a:pt x="5" y="183"/>
                  </a:cubicBezTo>
                  <a:cubicBezTo>
                    <a:pt x="4" y="184"/>
                    <a:pt x="4" y="185"/>
                    <a:pt x="4" y="185"/>
                  </a:cubicBezTo>
                  <a:cubicBezTo>
                    <a:pt x="4" y="185"/>
                    <a:pt x="4" y="186"/>
                    <a:pt x="2" y="189"/>
                  </a:cubicBezTo>
                  <a:cubicBezTo>
                    <a:pt x="2" y="191"/>
                    <a:pt x="2" y="191"/>
                    <a:pt x="2" y="191"/>
                  </a:cubicBezTo>
                  <a:cubicBezTo>
                    <a:pt x="1" y="191"/>
                    <a:pt x="1" y="191"/>
                    <a:pt x="1" y="191"/>
                  </a:cubicBezTo>
                  <a:cubicBezTo>
                    <a:pt x="0" y="192"/>
                    <a:pt x="0" y="192"/>
                    <a:pt x="0" y="192"/>
                  </a:cubicBezTo>
                  <a:cubicBezTo>
                    <a:pt x="0" y="192"/>
                    <a:pt x="0" y="192"/>
                    <a:pt x="0" y="192"/>
                  </a:cubicBezTo>
                  <a:cubicBezTo>
                    <a:pt x="15" y="192"/>
                    <a:pt x="15" y="192"/>
                    <a:pt x="15" y="192"/>
                  </a:cubicBezTo>
                  <a:cubicBezTo>
                    <a:pt x="15" y="193"/>
                    <a:pt x="17" y="195"/>
                    <a:pt x="19" y="195"/>
                  </a:cubicBezTo>
                  <a:cubicBezTo>
                    <a:pt x="19" y="195"/>
                    <a:pt x="19" y="195"/>
                    <a:pt x="19" y="195"/>
                  </a:cubicBezTo>
                  <a:cubicBezTo>
                    <a:pt x="20" y="195"/>
                    <a:pt x="21" y="194"/>
                    <a:pt x="21" y="192"/>
                  </a:cubicBezTo>
                  <a:cubicBezTo>
                    <a:pt x="22" y="191"/>
                    <a:pt x="22" y="190"/>
                    <a:pt x="22" y="190"/>
                  </a:cubicBezTo>
                  <a:cubicBezTo>
                    <a:pt x="22" y="189"/>
                    <a:pt x="22" y="189"/>
                    <a:pt x="22" y="189"/>
                  </a:cubicBezTo>
                  <a:cubicBezTo>
                    <a:pt x="21" y="189"/>
                    <a:pt x="21" y="189"/>
                    <a:pt x="21" y="189"/>
                  </a:cubicBezTo>
                  <a:cubicBezTo>
                    <a:pt x="22" y="188"/>
                    <a:pt x="22" y="188"/>
                    <a:pt x="23" y="187"/>
                  </a:cubicBezTo>
                  <a:cubicBezTo>
                    <a:pt x="27" y="182"/>
                    <a:pt x="27" y="182"/>
                    <a:pt x="27" y="182"/>
                  </a:cubicBezTo>
                  <a:cubicBezTo>
                    <a:pt x="29" y="186"/>
                    <a:pt x="29" y="186"/>
                    <a:pt x="29" y="186"/>
                  </a:cubicBezTo>
                  <a:cubicBezTo>
                    <a:pt x="37" y="188"/>
                    <a:pt x="37" y="188"/>
                    <a:pt x="37" y="188"/>
                  </a:cubicBezTo>
                  <a:cubicBezTo>
                    <a:pt x="48" y="188"/>
                    <a:pt x="48" y="188"/>
                    <a:pt x="48" y="188"/>
                  </a:cubicBezTo>
                  <a:cubicBezTo>
                    <a:pt x="47" y="189"/>
                    <a:pt x="47" y="189"/>
                    <a:pt x="47" y="189"/>
                  </a:cubicBezTo>
                  <a:cubicBezTo>
                    <a:pt x="50" y="189"/>
                    <a:pt x="50" y="189"/>
                    <a:pt x="50" y="189"/>
                  </a:cubicBezTo>
                  <a:cubicBezTo>
                    <a:pt x="50" y="189"/>
                    <a:pt x="51" y="189"/>
                    <a:pt x="53" y="188"/>
                  </a:cubicBezTo>
                  <a:cubicBezTo>
                    <a:pt x="54" y="188"/>
                    <a:pt x="56" y="188"/>
                    <a:pt x="57" y="188"/>
                  </a:cubicBezTo>
                  <a:cubicBezTo>
                    <a:pt x="60" y="188"/>
                    <a:pt x="62" y="188"/>
                    <a:pt x="62" y="188"/>
                  </a:cubicBezTo>
                  <a:cubicBezTo>
                    <a:pt x="62" y="188"/>
                    <a:pt x="62" y="188"/>
                    <a:pt x="62" y="188"/>
                  </a:cubicBezTo>
                  <a:cubicBezTo>
                    <a:pt x="67" y="188"/>
                    <a:pt x="67" y="188"/>
                    <a:pt x="67" y="188"/>
                  </a:cubicBezTo>
                  <a:cubicBezTo>
                    <a:pt x="73" y="182"/>
                    <a:pt x="73" y="182"/>
                    <a:pt x="73" y="182"/>
                  </a:cubicBezTo>
                  <a:cubicBezTo>
                    <a:pt x="80" y="182"/>
                    <a:pt x="80" y="182"/>
                    <a:pt x="80" y="182"/>
                  </a:cubicBezTo>
                  <a:cubicBezTo>
                    <a:pt x="80" y="182"/>
                    <a:pt x="80" y="182"/>
                    <a:pt x="80" y="182"/>
                  </a:cubicBezTo>
                  <a:cubicBezTo>
                    <a:pt x="80" y="181"/>
                    <a:pt x="81" y="181"/>
                    <a:pt x="81" y="181"/>
                  </a:cubicBezTo>
                  <a:cubicBezTo>
                    <a:pt x="82" y="181"/>
                    <a:pt x="82" y="181"/>
                    <a:pt x="83" y="182"/>
                  </a:cubicBezTo>
                  <a:cubicBezTo>
                    <a:pt x="85" y="183"/>
                    <a:pt x="87" y="186"/>
                    <a:pt x="88" y="187"/>
                  </a:cubicBezTo>
                  <a:cubicBezTo>
                    <a:pt x="88" y="188"/>
                    <a:pt x="88" y="188"/>
                    <a:pt x="88" y="188"/>
                  </a:cubicBezTo>
                  <a:cubicBezTo>
                    <a:pt x="95" y="188"/>
                    <a:pt x="95" y="188"/>
                    <a:pt x="95" y="188"/>
                  </a:cubicBezTo>
                  <a:cubicBezTo>
                    <a:pt x="95" y="186"/>
                    <a:pt x="95" y="186"/>
                    <a:pt x="95" y="186"/>
                  </a:cubicBezTo>
                  <a:cubicBezTo>
                    <a:pt x="94" y="185"/>
                    <a:pt x="94" y="183"/>
                    <a:pt x="95" y="181"/>
                  </a:cubicBezTo>
                  <a:cubicBezTo>
                    <a:pt x="96" y="179"/>
                    <a:pt x="95" y="178"/>
                    <a:pt x="93" y="177"/>
                  </a:cubicBezTo>
                  <a:cubicBezTo>
                    <a:pt x="92" y="176"/>
                    <a:pt x="92" y="176"/>
                    <a:pt x="92" y="176"/>
                  </a:cubicBezTo>
                  <a:cubicBezTo>
                    <a:pt x="92" y="176"/>
                    <a:pt x="93" y="175"/>
                    <a:pt x="95" y="174"/>
                  </a:cubicBezTo>
                  <a:cubicBezTo>
                    <a:pt x="103" y="171"/>
                    <a:pt x="110" y="166"/>
                    <a:pt x="110" y="166"/>
                  </a:cubicBezTo>
                  <a:cubicBezTo>
                    <a:pt x="117" y="160"/>
                    <a:pt x="117" y="160"/>
                    <a:pt x="117" y="160"/>
                  </a:cubicBezTo>
                  <a:cubicBezTo>
                    <a:pt x="117" y="159"/>
                    <a:pt x="117" y="159"/>
                    <a:pt x="117" y="159"/>
                  </a:cubicBezTo>
                  <a:cubicBezTo>
                    <a:pt x="117" y="158"/>
                    <a:pt x="116" y="151"/>
                    <a:pt x="120" y="150"/>
                  </a:cubicBezTo>
                  <a:cubicBezTo>
                    <a:pt x="124" y="150"/>
                    <a:pt x="130" y="146"/>
                    <a:pt x="130" y="146"/>
                  </a:cubicBezTo>
                  <a:cubicBezTo>
                    <a:pt x="130" y="146"/>
                    <a:pt x="130" y="146"/>
                    <a:pt x="130" y="146"/>
                  </a:cubicBezTo>
                  <a:cubicBezTo>
                    <a:pt x="130" y="146"/>
                    <a:pt x="130" y="146"/>
                    <a:pt x="130" y="146"/>
                  </a:cubicBezTo>
                  <a:cubicBezTo>
                    <a:pt x="137" y="146"/>
                    <a:pt x="137" y="146"/>
                    <a:pt x="137" y="146"/>
                  </a:cubicBezTo>
                  <a:cubicBezTo>
                    <a:pt x="142" y="141"/>
                    <a:pt x="142" y="141"/>
                    <a:pt x="142" y="141"/>
                  </a:cubicBezTo>
                  <a:cubicBezTo>
                    <a:pt x="142" y="16"/>
                    <a:pt x="142" y="16"/>
                    <a:pt x="142" y="16"/>
                  </a:cubicBezTo>
                  <a:cubicBezTo>
                    <a:pt x="62" y="16"/>
                    <a:pt x="62" y="16"/>
                    <a:pt x="62" y="16"/>
                  </a:cubicBezTo>
                  <a:cubicBezTo>
                    <a:pt x="55" y="20"/>
                    <a:pt x="55" y="20"/>
                    <a:pt x="55" y="20"/>
                  </a:cubicBezTo>
                  <a:cubicBezTo>
                    <a:pt x="51" y="20"/>
                    <a:pt x="51" y="20"/>
                    <a:pt x="51" y="20"/>
                  </a:cubicBezTo>
                  <a:cubicBezTo>
                    <a:pt x="43" y="16"/>
                    <a:pt x="43" y="16"/>
                    <a:pt x="43" y="16"/>
                  </a:cubicBezTo>
                  <a:cubicBezTo>
                    <a:pt x="36" y="0"/>
                    <a:pt x="36" y="0"/>
                    <a:pt x="36" y="0"/>
                  </a:cubicBezTo>
                  <a:cubicBezTo>
                    <a:pt x="35" y="0"/>
                    <a:pt x="35" y="0"/>
                    <a:pt x="35" y="0"/>
                  </a:cubicBezTo>
                  <a:lnTo>
                    <a:pt x="35" y="142"/>
                  </a:ln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7" name="Illinois">
              <a:extLst>
                <a:ext uri="{FF2B5EF4-FFF2-40B4-BE49-F238E27FC236}">
                  <a16:creationId xmlns:a16="http://schemas.microsoft.com/office/drawing/2014/main" id="{DAEF4A7E-ABF2-6723-E339-011DDA1BAD28}"/>
                </a:ext>
              </a:extLst>
            </p:cNvPr>
            <p:cNvSpPr/>
            <p:nvPr/>
          </p:nvSpPr>
          <p:spPr>
            <a:xfrm>
              <a:off x="7145847" y="2168223"/>
              <a:ext cx="616905" cy="1038205"/>
            </a:xfrm>
            <a:custGeom>
              <a:avLst/>
              <a:gdLst>
                <a:gd name="T0" fmla="*/ 39 w 156"/>
                <a:gd name="T1" fmla="*/ 7 h 262"/>
                <a:gd name="T2" fmla="*/ 51 w 156"/>
                <a:gd name="T3" fmla="*/ 19 h 262"/>
                <a:gd name="T4" fmla="*/ 39 w 156"/>
                <a:gd name="T5" fmla="*/ 40 h 262"/>
                <a:gd name="T6" fmla="*/ 29 w 156"/>
                <a:gd name="T7" fmla="*/ 52 h 262"/>
                <a:gd name="T8" fmla="*/ 20 w 156"/>
                <a:gd name="T9" fmla="*/ 69 h 262"/>
                <a:gd name="T10" fmla="*/ 15 w 156"/>
                <a:gd name="T11" fmla="*/ 90 h 262"/>
                <a:gd name="T12" fmla="*/ 0 w 156"/>
                <a:gd name="T13" fmla="*/ 109 h 262"/>
                <a:gd name="T14" fmla="*/ 0 w 156"/>
                <a:gd name="T15" fmla="*/ 109 h 262"/>
                <a:gd name="T16" fmla="*/ 0 w 156"/>
                <a:gd name="T17" fmla="*/ 144 h 262"/>
                <a:gd name="T18" fmla="*/ 15 w 156"/>
                <a:gd name="T19" fmla="*/ 154 h 262"/>
                <a:gd name="T20" fmla="*/ 32 w 156"/>
                <a:gd name="T21" fmla="*/ 165 h 262"/>
                <a:gd name="T22" fmla="*/ 49 w 156"/>
                <a:gd name="T23" fmla="*/ 182 h 262"/>
                <a:gd name="T24" fmla="*/ 46 w 156"/>
                <a:gd name="T25" fmla="*/ 198 h 262"/>
                <a:gd name="T26" fmla="*/ 51 w 156"/>
                <a:gd name="T27" fmla="*/ 215 h 262"/>
                <a:gd name="T28" fmla="*/ 71 w 156"/>
                <a:gd name="T29" fmla="*/ 225 h 262"/>
                <a:gd name="T30" fmla="*/ 78 w 156"/>
                <a:gd name="T31" fmla="*/ 238 h 262"/>
                <a:gd name="T32" fmla="*/ 80 w 156"/>
                <a:gd name="T33" fmla="*/ 246 h 262"/>
                <a:gd name="T34" fmla="*/ 92 w 156"/>
                <a:gd name="T35" fmla="*/ 262 h 262"/>
                <a:gd name="T36" fmla="*/ 92 w 156"/>
                <a:gd name="T37" fmla="*/ 262 h 262"/>
                <a:gd name="T38" fmla="*/ 92 w 156"/>
                <a:gd name="T39" fmla="*/ 262 h 262"/>
                <a:gd name="T40" fmla="*/ 102 w 156"/>
                <a:gd name="T41" fmla="*/ 262 h 262"/>
                <a:gd name="T42" fmla="*/ 106 w 156"/>
                <a:gd name="T43" fmla="*/ 257 h 262"/>
                <a:gd name="T44" fmla="*/ 113 w 156"/>
                <a:gd name="T45" fmla="*/ 252 h 262"/>
                <a:gd name="T46" fmla="*/ 120 w 156"/>
                <a:gd name="T47" fmla="*/ 250 h 262"/>
                <a:gd name="T48" fmla="*/ 121 w 156"/>
                <a:gd name="T49" fmla="*/ 249 h 262"/>
                <a:gd name="T50" fmla="*/ 122 w 156"/>
                <a:gd name="T51" fmla="*/ 249 h 262"/>
                <a:gd name="T52" fmla="*/ 122 w 156"/>
                <a:gd name="T53" fmla="*/ 249 h 262"/>
                <a:gd name="T54" fmla="*/ 123 w 156"/>
                <a:gd name="T55" fmla="*/ 249 h 262"/>
                <a:gd name="T56" fmla="*/ 123 w 156"/>
                <a:gd name="T57" fmla="*/ 247 h 262"/>
                <a:gd name="T58" fmla="*/ 125 w 156"/>
                <a:gd name="T59" fmla="*/ 243 h 262"/>
                <a:gd name="T60" fmla="*/ 126 w 156"/>
                <a:gd name="T61" fmla="*/ 241 h 262"/>
                <a:gd name="T62" fmla="*/ 130 w 156"/>
                <a:gd name="T63" fmla="*/ 235 h 262"/>
                <a:gd name="T64" fmla="*/ 136 w 156"/>
                <a:gd name="T65" fmla="*/ 229 h 262"/>
                <a:gd name="T66" fmla="*/ 140 w 156"/>
                <a:gd name="T67" fmla="*/ 222 h 262"/>
                <a:gd name="T68" fmla="*/ 144 w 156"/>
                <a:gd name="T69" fmla="*/ 218 h 262"/>
                <a:gd name="T70" fmla="*/ 144 w 156"/>
                <a:gd name="T71" fmla="*/ 211 h 262"/>
                <a:gd name="T72" fmla="*/ 151 w 156"/>
                <a:gd name="T73" fmla="*/ 207 h 262"/>
                <a:gd name="T74" fmla="*/ 156 w 156"/>
                <a:gd name="T75" fmla="*/ 200 h 262"/>
                <a:gd name="T76" fmla="*/ 156 w 156"/>
                <a:gd name="T77" fmla="*/ 58 h 262"/>
                <a:gd name="T78" fmla="*/ 156 w 156"/>
                <a:gd name="T79" fmla="*/ 57 h 262"/>
                <a:gd name="T80" fmla="*/ 152 w 156"/>
                <a:gd name="T81" fmla="*/ 47 h 262"/>
                <a:gd name="T82" fmla="*/ 149 w 156"/>
                <a:gd name="T83" fmla="*/ 0 h 262"/>
                <a:gd name="T84" fmla="*/ 33 w 156"/>
                <a:gd name="T85" fmla="*/ 0 h 262"/>
                <a:gd name="T86" fmla="*/ 39 w 156"/>
                <a:gd name="T87" fmla="*/ 7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262">
                  <a:moveTo>
                    <a:pt x="39" y="7"/>
                  </a:moveTo>
                  <a:cubicBezTo>
                    <a:pt x="51" y="19"/>
                    <a:pt x="51" y="19"/>
                    <a:pt x="51" y="19"/>
                  </a:cubicBezTo>
                  <a:cubicBezTo>
                    <a:pt x="39" y="40"/>
                    <a:pt x="39" y="40"/>
                    <a:pt x="39" y="40"/>
                  </a:cubicBezTo>
                  <a:cubicBezTo>
                    <a:pt x="29" y="52"/>
                    <a:pt x="29" y="52"/>
                    <a:pt x="29" y="52"/>
                  </a:cubicBezTo>
                  <a:cubicBezTo>
                    <a:pt x="20" y="69"/>
                    <a:pt x="20" y="69"/>
                    <a:pt x="20" y="69"/>
                  </a:cubicBezTo>
                  <a:cubicBezTo>
                    <a:pt x="15" y="90"/>
                    <a:pt x="15" y="90"/>
                    <a:pt x="15" y="90"/>
                  </a:cubicBezTo>
                  <a:cubicBezTo>
                    <a:pt x="0" y="109"/>
                    <a:pt x="0" y="109"/>
                    <a:pt x="0" y="109"/>
                  </a:cubicBezTo>
                  <a:cubicBezTo>
                    <a:pt x="0" y="109"/>
                    <a:pt x="0" y="109"/>
                    <a:pt x="0" y="109"/>
                  </a:cubicBezTo>
                  <a:cubicBezTo>
                    <a:pt x="0" y="144"/>
                    <a:pt x="0" y="144"/>
                    <a:pt x="0" y="144"/>
                  </a:cubicBezTo>
                  <a:cubicBezTo>
                    <a:pt x="15" y="154"/>
                    <a:pt x="15" y="154"/>
                    <a:pt x="15" y="154"/>
                  </a:cubicBezTo>
                  <a:cubicBezTo>
                    <a:pt x="32" y="165"/>
                    <a:pt x="32" y="165"/>
                    <a:pt x="32" y="165"/>
                  </a:cubicBezTo>
                  <a:cubicBezTo>
                    <a:pt x="49" y="182"/>
                    <a:pt x="49" y="182"/>
                    <a:pt x="49" y="182"/>
                  </a:cubicBezTo>
                  <a:cubicBezTo>
                    <a:pt x="46" y="198"/>
                    <a:pt x="46" y="198"/>
                    <a:pt x="46" y="198"/>
                  </a:cubicBezTo>
                  <a:cubicBezTo>
                    <a:pt x="51" y="215"/>
                    <a:pt x="51" y="215"/>
                    <a:pt x="51" y="215"/>
                  </a:cubicBezTo>
                  <a:cubicBezTo>
                    <a:pt x="71" y="225"/>
                    <a:pt x="71" y="225"/>
                    <a:pt x="71" y="225"/>
                  </a:cubicBezTo>
                  <a:cubicBezTo>
                    <a:pt x="78" y="238"/>
                    <a:pt x="78" y="238"/>
                    <a:pt x="78" y="238"/>
                  </a:cubicBezTo>
                  <a:cubicBezTo>
                    <a:pt x="80" y="246"/>
                    <a:pt x="80" y="246"/>
                    <a:pt x="80" y="246"/>
                  </a:cubicBezTo>
                  <a:cubicBezTo>
                    <a:pt x="82" y="252"/>
                    <a:pt x="90" y="260"/>
                    <a:pt x="92" y="262"/>
                  </a:cubicBezTo>
                  <a:cubicBezTo>
                    <a:pt x="92" y="262"/>
                    <a:pt x="92" y="262"/>
                    <a:pt x="92" y="262"/>
                  </a:cubicBezTo>
                  <a:cubicBezTo>
                    <a:pt x="92" y="262"/>
                    <a:pt x="92" y="262"/>
                    <a:pt x="92" y="262"/>
                  </a:cubicBezTo>
                  <a:cubicBezTo>
                    <a:pt x="102" y="262"/>
                    <a:pt x="102" y="262"/>
                    <a:pt x="102" y="262"/>
                  </a:cubicBezTo>
                  <a:cubicBezTo>
                    <a:pt x="106" y="257"/>
                    <a:pt x="106" y="257"/>
                    <a:pt x="106" y="257"/>
                  </a:cubicBezTo>
                  <a:cubicBezTo>
                    <a:pt x="113" y="252"/>
                    <a:pt x="113" y="252"/>
                    <a:pt x="113" y="252"/>
                  </a:cubicBezTo>
                  <a:cubicBezTo>
                    <a:pt x="114" y="252"/>
                    <a:pt x="117" y="251"/>
                    <a:pt x="120" y="250"/>
                  </a:cubicBezTo>
                  <a:cubicBezTo>
                    <a:pt x="120" y="250"/>
                    <a:pt x="120" y="249"/>
                    <a:pt x="121" y="249"/>
                  </a:cubicBezTo>
                  <a:cubicBezTo>
                    <a:pt x="121" y="249"/>
                    <a:pt x="121" y="249"/>
                    <a:pt x="122" y="249"/>
                  </a:cubicBezTo>
                  <a:cubicBezTo>
                    <a:pt x="122" y="249"/>
                    <a:pt x="122" y="249"/>
                    <a:pt x="122" y="249"/>
                  </a:cubicBezTo>
                  <a:cubicBezTo>
                    <a:pt x="123" y="249"/>
                    <a:pt x="123" y="249"/>
                    <a:pt x="123" y="249"/>
                  </a:cubicBezTo>
                  <a:cubicBezTo>
                    <a:pt x="123" y="247"/>
                    <a:pt x="123" y="247"/>
                    <a:pt x="123" y="247"/>
                  </a:cubicBezTo>
                  <a:cubicBezTo>
                    <a:pt x="125" y="244"/>
                    <a:pt x="125" y="243"/>
                    <a:pt x="125" y="243"/>
                  </a:cubicBezTo>
                  <a:cubicBezTo>
                    <a:pt x="125" y="243"/>
                    <a:pt x="125" y="242"/>
                    <a:pt x="126" y="241"/>
                  </a:cubicBezTo>
                  <a:cubicBezTo>
                    <a:pt x="127" y="240"/>
                    <a:pt x="128" y="238"/>
                    <a:pt x="130" y="235"/>
                  </a:cubicBezTo>
                  <a:cubicBezTo>
                    <a:pt x="133" y="232"/>
                    <a:pt x="135" y="229"/>
                    <a:pt x="136" y="229"/>
                  </a:cubicBezTo>
                  <a:cubicBezTo>
                    <a:pt x="140" y="222"/>
                    <a:pt x="140" y="222"/>
                    <a:pt x="140" y="222"/>
                  </a:cubicBezTo>
                  <a:cubicBezTo>
                    <a:pt x="144" y="218"/>
                    <a:pt x="144" y="218"/>
                    <a:pt x="144" y="218"/>
                  </a:cubicBezTo>
                  <a:cubicBezTo>
                    <a:pt x="144" y="211"/>
                    <a:pt x="144" y="211"/>
                    <a:pt x="144" y="211"/>
                  </a:cubicBezTo>
                  <a:cubicBezTo>
                    <a:pt x="151" y="207"/>
                    <a:pt x="151" y="207"/>
                    <a:pt x="151" y="207"/>
                  </a:cubicBezTo>
                  <a:cubicBezTo>
                    <a:pt x="156" y="200"/>
                    <a:pt x="156" y="200"/>
                    <a:pt x="156" y="200"/>
                  </a:cubicBezTo>
                  <a:cubicBezTo>
                    <a:pt x="156" y="58"/>
                    <a:pt x="156" y="58"/>
                    <a:pt x="156" y="58"/>
                  </a:cubicBezTo>
                  <a:cubicBezTo>
                    <a:pt x="156" y="57"/>
                    <a:pt x="156" y="57"/>
                    <a:pt x="156" y="57"/>
                  </a:cubicBezTo>
                  <a:cubicBezTo>
                    <a:pt x="152" y="47"/>
                    <a:pt x="152" y="47"/>
                    <a:pt x="152" y="47"/>
                  </a:cubicBezTo>
                  <a:cubicBezTo>
                    <a:pt x="149" y="0"/>
                    <a:pt x="149" y="0"/>
                    <a:pt x="149" y="0"/>
                  </a:cubicBezTo>
                  <a:cubicBezTo>
                    <a:pt x="33" y="0"/>
                    <a:pt x="33" y="0"/>
                    <a:pt x="33" y="0"/>
                  </a:cubicBezTo>
                  <a:lnTo>
                    <a:pt x="39" y="7"/>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8" name="Idaho">
              <a:extLst>
                <a:ext uri="{FF2B5EF4-FFF2-40B4-BE49-F238E27FC236}">
                  <a16:creationId xmlns:a16="http://schemas.microsoft.com/office/drawing/2014/main" id="{2D16837F-18CD-3A32-D96B-0CB2C8AEF1FB}"/>
                </a:ext>
              </a:extLst>
            </p:cNvPr>
            <p:cNvSpPr/>
            <p:nvPr/>
          </p:nvSpPr>
          <p:spPr>
            <a:xfrm>
              <a:off x="3258846" y="885931"/>
              <a:ext cx="904459" cy="1337463"/>
            </a:xfrm>
            <a:custGeom>
              <a:avLst/>
              <a:gdLst>
                <a:gd name="T0" fmla="*/ 9 w 229"/>
                <a:gd name="T1" fmla="*/ 148 h 338"/>
                <a:gd name="T2" fmla="*/ 19 w 229"/>
                <a:gd name="T3" fmla="*/ 163 h 338"/>
                <a:gd name="T4" fmla="*/ 4 w 229"/>
                <a:gd name="T5" fmla="*/ 201 h 338"/>
                <a:gd name="T6" fmla="*/ 4 w 229"/>
                <a:gd name="T7" fmla="*/ 215 h 338"/>
                <a:gd name="T8" fmla="*/ 7 w 229"/>
                <a:gd name="T9" fmla="*/ 248 h 338"/>
                <a:gd name="T10" fmla="*/ 0 w 229"/>
                <a:gd name="T11" fmla="*/ 293 h 338"/>
                <a:gd name="T12" fmla="*/ 2 w 229"/>
                <a:gd name="T13" fmla="*/ 338 h 338"/>
                <a:gd name="T14" fmla="*/ 118 w 229"/>
                <a:gd name="T15" fmla="*/ 338 h 338"/>
                <a:gd name="T16" fmla="*/ 229 w 229"/>
                <a:gd name="T17" fmla="*/ 338 h 338"/>
                <a:gd name="T18" fmla="*/ 222 w 229"/>
                <a:gd name="T19" fmla="*/ 216 h 338"/>
                <a:gd name="T20" fmla="*/ 205 w 229"/>
                <a:gd name="T21" fmla="*/ 221 h 338"/>
                <a:gd name="T22" fmla="*/ 196 w 229"/>
                <a:gd name="T23" fmla="*/ 225 h 338"/>
                <a:gd name="T24" fmla="*/ 194 w 229"/>
                <a:gd name="T25" fmla="*/ 224 h 338"/>
                <a:gd name="T26" fmla="*/ 183 w 229"/>
                <a:gd name="T27" fmla="*/ 224 h 338"/>
                <a:gd name="T28" fmla="*/ 178 w 229"/>
                <a:gd name="T29" fmla="*/ 224 h 338"/>
                <a:gd name="T30" fmla="*/ 162 w 229"/>
                <a:gd name="T31" fmla="*/ 224 h 338"/>
                <a:gd name="T32" fmla="*/ 147 w 229"/>
                <a:gd name="T33" fmla="*/ 212 h 338"/>
                <a:gd name="T34" fmla="*/ 145 w 229"/>
                <a:gd name="T35" fmla="*/ 214 h 338"/>
                <a:gd name="T36" fmla="*/ 145 w 229"/>
                <a:gd name="T37" fmla="*/ 214 h 338"/>
                <a:gd name="T38" fmla="*/ 144 w 229"/>
                <a:gd name="T39" fmla="*/ 206 h 338"/>
                <a:gd name="T40" fmla="*/ 133 w 229"/>
                <a:gd name="T41" fmla="*/ 194 h 338"/>
                <a:gd name="T42" fmla="*/ 128 w 229"/>
                <a:gd name="T43" fmla="*/ 173 h 338"/>
                <a:gd name="T44" fmla="*/ 113 w 229"/>
                <a:gd name="T45" fmla="*/ 166 h 338"/>
                <a:gd name="T46" fmla="*/ 110 w 229"/>
                <a:gd name="T47" fmla="*/ 166 h 338"/>
                <a:gd name="T48" fmla="*/ 100 w 229"/>
                <a:gd name="T49" fmla="*/ 167 h 338"/>
                <a:gd name="T50" fmla="*/ 100 w 229"/>
                <a:gd name="T51" fmla="*/ 153 h 338"/>
                <a:gd name="T52" fmla="*/ 100 w 229"/>
                <a:gd name="T53" fmla="*/ 151 h 338"/>
                <a:gd name="T54" fmla="*/ 99 w 229"/>
                <a:gd name="T55" fmla="*/ 141 h 338"/>
                <a:gd name="T56" fmla="*/ 93 w 229"/>
                <a:gd name="T57" fmla="*/ 107 h 338"/>
                <a:gd name="T58" fmla="*/ 78 w 229"/>
                <a:gd name="T59" fmla="*/ 101 h 338"/>
                <a:gd name="T60" fmla="*/ 78 w 229"/>
                <a:gd name="T61" fmla="*/ 97 h 338"/>
                <a:gd name="T62" fmla="*/ 71 w 229"/>
                <a:gd name="T63" fmla="*/ 87 h 338"/>
                <a:gd name="T64" fmla="*/ 63 w 229"/>
                <a:gd name="T65" fmla="*/ 82 h 338"/>
                <a:gd name="T66" fmla="*/ 53 w 229"/>
                <a:gd name="T67" fmla="*/ 77 h 338"/>
                <a:gd name="T68" fmla="*/ 50 w 229"/>
                <a:gd name="T69" fmla="*/ 63 h 338"/>
                <a:gd name="T70" fmla="*/ 40 w 229"/>
                <a:gd name="T71" fmla="*/ 59 h 338"/>
                <a:gd name="T72" fmla="*/ 2 w 229"/>
                <a:gd name="T73" fmla="*/ 0 h 338"/>
                <a:gd name="T74" fmla="*/ 3 w 229"/>
                <a:gd name="T75" fmla="*/ 14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338">
                  <a:moveTo>
                    <a:pt x="3" y="148"/>
                  </a:moveTo>
                  <a:cubicBezTo>
                    <a:pt x="6" y="148"/>
                    <a:pt x="9" y="148"/>
                    <a:pt x="9" y="148"/>
                  </a:cubicBezTo>
                  <a:cubicBezTo>
                    <a:pt x="15" y="154"/>
                    <a:pt x="15" y="154"/>
                    <a:pt x="15" y="154"/>
                  </a:cubicBezTo>
                  <a:cubicBezTo>
                    <a:pt x="19" y="163"/>
                    <a:pt x="19" y="163"/>
                    <a:pt x="19" y="163"/>
                  </a:cubicBezTo>
                  <a:cubicBezTo>
                    <a:pt x="19" y="189"/>
                    <a:pt x="19" y="189"/>
                    <a:pt x="19" y="189"/>
                  </a:cubicBezTo>
                  <a:cubicBezTo>
                    <a:pt x="4" y="201"/>
                    <a:pt x="4" y="201"/>
                    <a:pt x="4" y="201"/>
                  </a:cubicBezTo>
                  <a:cubicBezTo>
                    <a:pt x="2" y="211"/>
                    <a:pt x="2" y="211"/>
                    <a:pt x="2" y="211"/>
                  </a:cubicBezTo>
                  <a:cubicBezTo>
                    <a:pt x="4" y="215"/>
                    <a:pt x="4" y="215"/>
                    <a:pt x="4" y="215"/>
                  </a:cubicBezTo>
                  <a:cubicBezTo>
                    <a:pt x="7" y="236"/>
                    <a:pt x="7" y="236"/>
                    <a:pt x="7" y="236"/>
                  </a:cubicBezTo>
                  <a:cubicBezTo>
                    <a:pt x="7" y="248"/>
                    <a:pt x="7" y="248"/>
                    <a:pt x="7" y="248"/>
                  </a:cubicBezTo>
                  <a:cubicBezTo>
                    <a:pt x="2" y="263"/>
                    <a:pt x="2" y="263"/>
                    <a:pt x="2" y="263"/>
                  </a:cubicBezTo>
                  <a:cubicBezTo>
                    <a:pt x="0" y="293"/>
                    <a:pt x="0" y="293"/>
                    <a:pt x="0" y="293"/>
                  </a:cubicBezTo>
                  <a:cubicBezTo>
                    <a:pt x="2" y="312"/>
                    <a:pt x="2" y="312"/>
                    <a:pt x="2" y="312"/>
                  </a:cubicBezTo>
                  <a:cubicBezTo>
                    <a:pt x="2" y="338"/>
                    <a:pt x="2" y="338"/>
                    <a:pt x="2" y="338"/>
                  </a:cubicBezTo>
                  <a:cubicBezTo>
                    <a:pt x="2" y="338"/>
                    <a:pt x="2" y="338"/>
                    <a:pt x="2" y="338"/>
                  </a:cubicBezTo>
                  <a:cubicBezTo>
                    <a:pt x="118" y="338"/>
                    <a:pt x="118" y="338"/>
                    <a:pt x="118" y="338"/>
                  </a:cubicBezTo>
                  <a:cubicBezTo>
                    <a:pt x="229" y="338"/>
                    <a:pt x="229" y="338"/>
                    <a:pt x="229" y="338"/>
                  </a:cubicBezTo>
                  <a:cubicBezTo>
                    <a:pt x="229" y="338"/>
                    <a:pt x="229" y="338"/>
                    <a:pt x="229" y="338"/>
                  </a:cubicBezTo>
                  <a:cubicBezTo>
                    <a:pt x="229" y="216"/>
                    <a:pt x="229" y="216"/>
                    <a:pt x="229" y="216"/>
                  </a:cubicBezTo>
                  <a:cubicBezTo>
                    <a:pt x="222" y="216"/>
                    <a:pt x="222" y="216"/>
                    <a:pt x="222" y="216"/>
                  </a:cubicBezTo>
                  <a:cubicBezTo>
                    <a:pt x="216" y="217"/>
                    <a:pt x="216" y="217"/>
                    <a:pt x="216" y="217"/>
                  </a:cubicBezTo>
                  <a:cubicBezTo>
                    <a:pt x="205" y="221"/>
                    <a:pt x="205" y="221"/>
                    <a:pt x="205" y="221"/>
                  </a:cubicBezTo>
                  <a:cubicBezTo>
                    <a:pt x="200" y="224"/>
                    <a:pt x="200" y="224"/>
                    <a:pt x="200" y="224"/>
                  </a:cubicBezTo>
                  <a:cubicBezTo>
                    <a:pt x="198" y="225"/>
                    <a:pt x="197" y="225"/>
                    <a:pt x="196" y="225"/>
                  </a:cubicBezTo>
                  <a:cubicBezTo>
                    <a:pt x="195" y="225"/>
                    <a:pt x="195" y="225"/>
                    <a:pt x="195" y="225"/>
                  </a:cubicBezTo>
                  <a:cubicBezTo>
                    <a:pt x="194" y="224"/>
                    <a:pt x="194" y="224"/>
                    <a:pt x="194" y="224"/>
                  </a:cubicBezTo>
                  <a:cubicBezTo>
                    <a:pt x="193" y="224"/>
                    <a:pt x="189" y="224"/>
                    <a:pt x="187" y="224"/>
                  </a:cubicBezTo>
                  <a:cubicBezTo>
                    <a:pt x="185" y="224"/>
                    <a:pt x="183" y="224"/>
                    <a:pt x="183" y="224"/>
                  </a:cubicBezTo>
                  <a:cubicBezTo>
                    <a:pt x="182" y="224"/>
                    <a:pt x="181" y="223"/>
                    <a:pt x="180" y="223"/>
                  </a:cubicBezTo>
                  <a:cubicBezTo>
                    <a:pt x="179" y="223"/>
                    <a:pt x="179" y="223"/>
                    <a:pt x="178" y="224"/>
                  </a:cubicBezTo>
                  <a:cubicBezTo>
                    <a:pt x="177" y="224"/>
                    <a:pt x="176" y="224"/>
                    <a:pt x="174" y="224"/>
                  </a:cubicBezTo>
                  <a:cubicBezTo>
                    <a:pt x="162" y="224"/>
                    <a:pt x="162" y="224"/>
                    <a:pt x="162" y="224"/>
                  </a:cubicBezTo>
                  <a:cubicBezTo>
                    <a:pt x="161" y="224"/>
                    <a:pt x="157" y="222"/>
                    <a:pt x="151" y="216"/>
                  </a:cubicBezTo>
                  <a:cubicBezTo>
                    <a:pt x="150" y="213"/>
                    <a:pt x="149" y="212"/>
                    <a:pt x="147" y="212"/>
                  </a:cubicBezTo>
                  <a:cubicBezTo>
                    <a:pt x="146" y="213"/>
                    <a:pt x="146" y="213"/>
                    <a:pt x="146" y="213"/>
                  </a:cubicBezTo>
                  <a:cubicBezTo>
                    <a:pt x="145" y="214"/>
                    <a:pt x="145" y="214"/>
                    <a:pt x="145" y="214"/>
                  </a:cubicBezTo>
                  <a:cubicBezTo>
                    <a:pt x="145" y="214"/>
                    <a:pt x="145" y="214"/>
                    <a:pt x="145" y="214"/>
                  </a:cubicBezTo>
                  <a:cubicBezTo>
                    <a:pt x="145" y="214"/>
                    <a:pt x="145" y="214"/>
                    <a:pt x="145" y="214"/>
                  </a:cubicBezTo>
                  <a:cubicBezTo>
                    <a:pt x="144" y="214"/>
                    <a:pt x="144" y="214"/>
                    <a:pt x="144" y="214"/>
                  </a:cubicBezTo>
                  <a:cubicBezTo>
                    <a:pt x="144" y="206"/>
                    <a:pt x="144" y="206"/>
                    <a:pt x="144" y="206"/>
                  </a:cubicBezTo>
                  <a:cubicBezTo>
                    <a:pt x="140" y="206"/>
                    <a:pt x="140" y="206"/>
                    <a:pt x="140" y="206"/>
                  </a:cubicBezTo>
                  <a:cubicBezTo>
                    <a:pt x="133" y="194"/>
                    <a:pt x="133" y="194"/>
                    <a:pt x="133" y="194"/>
                  </a:cubicBezTo>
                  <a:cubicBezTo>
                    <a:pt x="128" y="188"/>
                    <a:pt x="128" y="188"/>
                    <a:pt x="128" y="188"/>
                  </a:cubicBezTo>
                  <a:cubicBezTo>
                    <a:pt x="128" y="173"/>
                    <a:pt x="128" y="173"/>
                    <a:pt x="128" y="173"/>
                  </a:cubicBezTo>
                  <a:cubicBezTo>
                    <a:pt x="127" y="172"/>
                    <a:pt x="122" y="168"/>
                    <a:pt x="115" y="167"/>
                  </a:cubicBezTo>
                  <a:cubicBezTo>
                    <a:pt x="114" y="166"/>
                    <a:pt x="113" y="166"/>
                    <a:pt x="113" y="166"/>
                  </a:cubicBezTo>
                  <a:cubicBezTo>
                    <a:pt x="111" y="166"/>
                    <a:pt x="111" y="166"/>
                    <a:pt x="111" y="166"/>
                  </a:cubicBezTo>
                  <a:cubicBezTo>
                    <a:pt x="110" y="166"/>
                    <a:pt x="110" y="166"/>
                    <a:pt x="110" y="166"/>
                  </a:cubicBezTo>
                  <a:cubicBezTo>
                    <a:pt x="110" y="167"/>
                    <a:pt x="110" y="167"/>
                    <a:pt x="110" y="167"/>
                  </a:cubicBezTo>
                  <a:cubicBezTo>
                    <a:pt x="100" y="167"/>
                    <a:pt x="100" y="167"/>
                    <a:pt x="100" y="167"/>
                  </a:cubicBezTo>
                  <a:cubicBezTo>
                    <a:pt x="100" y="166"/>
                    <a:pt x="100" y="166"/>
                    <a:pt x="100" y="166"/>
                  </a:cubicBezTo>
                  <a:cubicBezTo>
                    <a:pt x="100" y="163"/>
                    <a:pt x="98" y="156"/>
                    <a:pt x="100" y="153"/>
                  </a:cubicBezTo>
                  <a:cubicBezTo>
                    <a:pt x="100" y="152"/>
                    <a:pt x="100" y="151"/>
                    <a:pt x="100" y="151"/>
                  </a:cubicBezTo>
                  <a:cubicBezTo>
                    <a:pt x="100" y="151"/>
                    <a:pt x="100" y="151"/>
                    <a:pt x="100" y="151"/>
                  </a:cubicBezTo>
                  <a:cubicBezTo>
                    <a:pt x="100" y="151"/>
                    <a:pt x="99" y="150"/>
                    <a:pt x="99" y="148"/>
                  </a:cubicBezTo>
                  <a:cubicBezTo>
                    <a:pt x="98" y="144"/>
                    <a:pt x="98" y="141"/>
                    <a:pt x="99" y="141"/>
                  </a:cubicBezTo>
                  <a:cubicBezTo>
                    <a:pt x="99" y="113"/>
                    <a:pt x="99" y="113"/>
                    <a:pt x="99" y="113"/>
                  </a:cubicBezTo>
                  <a:cubicBezTo>
                    <a:pt x="93" y="107"/>
                    <a:pt x="93" y="107"/>
                    <a:pt x="93" y="107"/>
                  </a:cubicBezTo>
                  <a:cubicBezTo>
                    <a:pt x="89" y="106"/>
                    <a:pt x="89" y="106"/>
                    <a:pt x="89" y="106"/>
                  </a:cubicBezTo>
                  <a:cubicBezTo>
                    <a:pt x="86" y="105"/>
                    <a:pt x="80" y="102"/>
                    <a:pt x="78" y="101"/>
                  </a:cubicBezTo>
                  <a:cubicBezTo>
                    <a:pt x="78" y="101"/>
                    <a:pt x="78" y="101"/>
                    <a:pt x="78" y="101"/>
                  </a:cubicBezTo>
                  <a:cubicBezTo>
                    <a:pt x="78" y="97"/>
                    <a:pt x="78" y="97"/>
                    <a:pt x="78" y="97"/>
                  </a:cubicBezTo>
                  <a:cubicBezTo>
                    <a:pt x="71" y="93"/>
                    <a:pt x="71" y="93"/>
                    <a:pt x="71" y="93"/>
                  </a:cubicBezTo>
                  <a:cubicBezTo>
                    <a:pt x="71" y="87"/>
                    <a:pt x="71" y="87"/>
                    <a:pt x="71" y="87"/>
                  </a:cubicBezTo>
                  <a:cubicBezTo>
                    <a:pt x="63" y="87"/>
                    <a:pt x="63" y="87"/>
                    <a:pt x="63" y="87"/>
                  </a:cubicBezTo>
                  <a:cubicBezTo>
                    <a:pt x="63" y="82"/>
                    <a:pt x="63" y="82"/>
                    <a:pt x="63" y="82"/>
                  </a:cubicBezTo>
                  <a:cubicBezTo>
                    <a:pt x="59" y="77"/>
                    <a:pt x="59" y="77"/>
                    <a:pt x="59" y="77"/>
                  </a:cubicBezTo>
                  <a:cubicBezTo>
                    <a:pt x="53" y="77"/>
                    <a:pt x="53" y="77"/>
                    <a:pt x="53" y="77"/>
                  </a:cubicBezTo>
                  <a:cubicBezTo>
                    <a:pt x="53" y="69"/>
                    <a:pt x="53" y="69"/>
                    <a:pt x="53" y="69"/>
                  </a:cubicBezTo>
                  <a:cubicBezTo>
                    <a:pt x="50" y="63"/>
                    <a:pt x="50" y="63"/>
                    <a:pt x="50" y="63"/>
                  </a:cubicBezTo>
                  <a:cubicBezTo>
                    <a:pt x="50" y="59"/>
                    <a:pt x="50" y="59"/>
                    <a:pt x="50" y="59"/>
                  </a:cubicBezTo>
                  <a:cubicBezTo>
                    <a:pt x="40" y="59"/>
                    <a:pt x="40" y="59"/>
                    <a:pt x="40" y="59"/>
                  </a:cubicBezTo>
                  <a:cubicBezTo>
                    <a:pt x="40" y="0"/>
                    <a:pt x="40" y="0"/>
                    <a:pt x="40" y="0"/>
                  </a:cubicBezTo>
                  <a:cubicBezTo>
                    <a:pt x="2" y="0"/>
                    <a:pt x="2" y="0"/>
                    <a:pt x="2" y="0"/>
                  </a:cubicBezTo>
                  <a:cubicBezTo>
                    <a:pt x="2" y="149"/>
                    <a:pt x="2" y="149"/>
                    <a:pt x="2" y="149"/>
                  </a:cubicBezTo>
                  <a:lnTo>
                    <a:pt x="3" y="148"/>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49" name="Hawaii">
              <a:extLst>
                <a:ext uri="{FF2B5EF4-FFF2-40B4-BE49-F238E27FC236}">
                  <a16:creationId xmlns:a16="http://schemas.microsoft.com/office/drawing/2014/main" id="{1559199F-1D80-5818-D95E-01979727A409}"/>
                </a:ext>
              </a:extLst>
            </p:cNvPr>
            <p:cNvSpPr>
              <a:spLocks noEditPoints="1"/>
            </p:cNvSpPr>
            <p:nvPr/>
          </p:nvSpPr>
          <p:spPr>
            <a:xfrm>
              <a:off x="3676802" y="5009494"/>
              <a:ext cx="1747409" cy="976031"/>
            </a:xfrm>
            <a:custGeom>
              <a:avLst/>
              <a:gdLst>
                <a:gd name="T0" fmla="*/ 1 w 1313"/>
                <a:gd name="T1" fmla="*/ 1 h 734"/>
                <a:gd name="T2" fmla="*/ 10 w 1313"/>
                <a:gd name="T3" fmla="*/ 17 h 734"/>
                <a:gd name="T4" fmla="*/ 17 w 1313"/>
                <a:gd name="T5" fmla="*/ 3 h 734"/>
                <a:gd name="T6" fmla="*/ 1 w 1313"/>
                <a:gd name="T7" fmla="*/ 1 h 734"/>
                <a:gd name="T8" fmla="*/ 391 w 1313"/>
                <a:gd name="T9" fmla="*/ 194 h 734"/>
                <a:gd name="T10" fmla="*/ 458 w 1313"/>
                <a:gd name="T11" fmla="*/ 217 h 734"/>
                <a:gd name="T12" fmla="*/ 474 w 1313"/>
                <a:gd name="T13" fmla="*/ 150 h 734"/>
                <a:gd name="T14" fmla="*/ 391 w 1313"/>
                <a:gd name="T15" fmla="*/ 194 h 734"/>
                <a:gd name="T16" fmla="*/ 311 w 1313"/>
                <a:gd name="T17" fmla="*/ 233 h 734"/>
                <a:gd name="T18" fmla="*/ 322 w 1313"/>
                <a:gd name="T19" fmla="*/ 242 h 734"/>
                <a:gd name="T20" fmla="*/ 343 w 1313"/>
                <a:gd name="T21" fmla="*/ 219 h 734"/>
                <a:gd name="T22" fmla="*/ 348 w 1313"/>
                <a:gd name="T23" fmla="*/ 196 h 734"/>
                <a:gd name="T24" fmla="*/ 311 w 1313"/>
                <a:gd name="T25" fmla="*/ 233 h 734"/>
                <a:gd name="T26" fmla="*/ 766 w 1313"/>
                <a:gd name="T27" fmla="*/ 276 h 734"/>
                <a:gd name="T28" fmla="*/ 752 w 1313"/>
                <a:gd name="T29" fmla="*/ 281 h 734"/>
                <a:gd name="T30" fmla="*/ 745 w 1313"/>
                <a:gd name="T31" fmla="*/ 260 h 734"/>
                <a:gd name="T32" fmla="*/ 715 w 1313"/>
                <a:gd name="T33" fmla="*/ 230 h 734"/>
                <a:gd name="T34" fmla="*/ 690 w 1313"/>
                <a:gd name="T35" fmla="*/ 256 h 734"/>
                <a:gd name="T36" fmla="*/ 662 w 1313"/>
                <a:gd name="T37" fmla="*/ 263 h 734"/>
                <a:gd name="T38" fmla="*/ 697 w 1313"/>
                <a:gd name="T39" fmla="*/ 313 h 734"/>
                <a:gd name="T40" fmla="*/ 754 w 1313"/>
                <a:gd name="T41" fmla="*/ 318 h 734"/>
                <a:gd name="T42" fmla="*/ 782 w 1313"/>
                <a:gd name="T43" fmla="*/ 304 h 734"/>
                <a:gd name="T44" fmla="*/ 766 w 1313"/>
                <a:gd name="T45" fmla="*/ 276 h 734"/>
                <a:gd name="T46" fmla="*/ 899 w 1313"/>
                <a:gd name="T47" fmla="*/ 313 h 734"/>
                <a:gd name="T48" fmla="*/ 848 w 1313"/>
                <a:gd name="T49" fmla="*/ 315 h 734"/>
                <a:gd name="T50" fmla="*/ 842 w 1313"/>
                <a:gd name="T51" fmla="*/ 341 h 734"/>
                <a:gd name="T52" fmla="*/ 950 w 1313"/>
                <a:gd name="T53" fmla="*/ 320 h 734"/>
                <a:gd name="T54" fmla="*/ 899 w 1313"/>
                <a:gd name="T55" fmla="*/ 313 h 734"/>
                <a:gd name="T56" fmla="*/ 996 w 1313"/>
                <a:gd name="T57" fmla="*/ 366 h 734"/>
                <a:gd name="T58" fmla="*/ 952 w 1313"/>
                <a:gd name="T59" fmla="*/ 366 h 734"/>
                <a:gd name="T60" fmla="*/ 993 w 1313"/>
                <a:gd name="T61" fmla="*/ 389 h 734"/>
                <a:gd name="T62" fmla="*/ 1002 w 1313"/>
                <a:gd name="T63" fmla="*/ 426 h 734"/>
                <a:gd name="T64" fmla="*/ 1012 w 1313"/>
                <a:gd name="T65" fmla="*/ 430 h 734"/>
                <a:gd name="T66" fmla="*/ 1085 w 1313"/>
                <a:gd name="T67" fmla="*/ 384 h 734"/>
                <a:gd name="T68" fmla="*/ 996 w 1313"/>
                <a:gd name="T69" fmla="*/ 366 h 734"/>
                <a:gd name="T70" fmla="*/ 888 w 1313"/>
                <a:gd name="T71" fmla="*/ 375 h 734"/>
                <a:gd name="T72" fmla="*/ 906 w 1313"/>
                <a:gd name="T73" fmla="*/ 407 h 734"/>
                <a:gd name="T74" fmla="*/ 888 w 1313"/>
                <a:gd name="T75" fmla="*/ 375 h 734"/>
                <a:gd name="T76" fmla="*/ 986 w 1313"/>
                <a:gd name="T77" fmla="*/ 426 h 734"/>
                <a:gd name="T78" fmla="*/ 956 w 1313"/>
                <a:gd name="T79" fmla="*/ 444 h 734"/>
                <a:gd name="T80" fmla="*/ 989 w 1313"/>
                <a:gd name="T81" fmla="*/ 442 h 734"/>
                <a:gd name="T82" fmla="*/ 986 w 1313"/>
                <a:gd name="T83" fmla="*/ 426 h 734"/>
                <a:gd name="T84" fmla="*/ 1276 w 1313"/>
                <a:gd name="T85" fmla="*/ 566 h 734"/>
                <a:gd name="T86" fmla="*/ 1260 w 1313"/>
                <a:gd name="T87" fmla="*/ 566 h 734"/>
                <a:gd name="T88" fmla="*/ 1260 w 1313"/>
                <a:gd name="T89" fmla="*/ 545 h 734"/>
                <a:gd name="T90" fmla="*/ 1161 w 1313"/>
                <a:gd name="T91" fmla="*/ 502 h 734"/>
                <a:gd name="T92" fmla="*/ 1108 w 1313"/>
                <a:gd name="T93" fmla="*/ 479 h 734"/>
                <a:gd name="T94" fmla="*/ 1104 w 1313"/>
                <a:gd name="T95" fmla="*/ 481 h 734"/>
                <a:gd name="T96" fmla="*/ 1120 w 1313"/>
                <a:gd name="T97" fmla="*/ 531 h 734"/>
                <a:gd name="T98" fmla="*/ 1081 w 1313"/>
                <a:gd name="T99" fmla="*/ 584 h 734"/>
                <a:gd name="T100" fmla="*/ 1104 w 1313"/>
                <a:gd name="T101" fmla="*/ 628 h 734"/>
                <a:gd name="T102" fmla="*/ 1120 w 1313"/>
                <a:gd name="T103" fmla="*/ 658 h 734"/>
                <a:gd name="T104" fmla="*/ 1115 w 1313"/>
                <a:gd name="T105" fmla="*/ 697 h 734"/>
                <a:gd name="T106" fmla="*/ 1166 w 1313"/>
                <a:gd name="T107" fmla="*/ 734 h 734"/>
                <a:gd name="T108" fmla="*/ 1186 w 1313"/>
                <a:gd name="T109" fmla="*/ 697 h 734"/>
                <a:gd name="T110" fmla="*/ 1234 w 1313"/>
                <a:gd name="T111" fmla="*/ 660 h 734"/>
                <a:gd name="T112" fmla="*/ 1313 w 1313"/>
                <a:gd name="T113" fmla="*/ 605 h 734"/>
                <a:gd name="T114" fmla="*/ 1276 w 1313"/>
                <a:gd name="T115" fmla="*/ 566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3" h="734">
                  <a:moveTo>
                    <a:pt x="1" y="1"/>
                  </a:moveTo>
                  <a:cubicBezTo>
                    <a:pt x="0" y="10"/>
                    <a:pt x="2" y="17"/>
                    <a:pt x="10" y="17"/>
                  </a:cubicBezTo>
                  <a:cubicBezTo>
                    <a:pt x="15" y="15"/>
                    <a:pt x="18" y="11"/>
                    <a:pt x="17" y="3"/>
                  </a:cubicBezTo>
                  <a:cubicBezTo>
                    <a:pt x="9" y="5"/>
                    <a:pt x="8" y="0"/>
                    <a:pt x="1" y="1"/>
                  </a:cubicBezTo>
                  <a:close/>
                  <a:moveTo>
                    <a:pt x="391" y="194"/>
                  </a:moveTo>
                  <a:cubicBezTo>
                    <a:pt x="411" y="205"/>
                    <a:pt x="431" y="219"/>
                    <a:pt x="458" y="217"/>
                  </a:cubicBezTo>
                  <a:cubicBezTo>
                    <a:pt x="477" y="204"/>
                    <a:pt x="485" y="172"/>
                    <a:pt x="474" y="150"/>
                  </a:cubicBezTo>
                  <a:cubicBezTo>
                    <a:pt x="432" y="142"/>
                    <a:pt x="396" y="153"/>
                    <a:pt x="391" y="194"/>
                  </a:cubicBezTo>
                  <a:close/>
                  <a:moveTo>
                    <a:pt x="311" y="233"/>
                  </a:moveTo>
                  <a:cubicBezTo>
                    <a:pt x="314" y="237"/>
                    <a:pt x="316" y="242"/>
                    <a:pt x="322" y="242"/>
                  </a:cubicBezTo>
                  <a:cubicBezTo>
                    <a:pt x="324" y="229"/>
                    <a:pt x="332" y="222"/>
                    <a:pt x="343" y="219"/>
                  </a:cubicBezTo>
                  <a:cubicBezTo>
                    <a:pt x="340" y="207"/>
                    <a:pt x="348" y="205"/>
                    <a:pt x="348" y="196"/>
                  </a:cubicBezTo>
                  <a:cubicBezTo>
                    <a:pt x="329" y="202"/>
                    <a:pt x="315" y="212"/>
                    <a:pt x="311" y="233"/>
                  </a:cubicBezTo>
                  <a:close/>
                  <a:moveTo>
                    <a:pt x="766" y="276"/>
                  </a:moveTo>
                  <a:cubicBezTo>
                    <a:pt x="758" y="275"/>
                    <a:pt x="754" y="277"/>
                    <a:pt x="752" y="281"/>
                  </a:cubicBezTo>
                  <a:cubicBezTo>
                    <a:pt x="742" y="276"/>
                    <a:pt x="744" y="273"/>
                    <a:pt x="745" y="260"/>
                  </a:cubicBezTo>
                  <a:cubicBezTo>
                    <a:pt x="730" y="256"/>
                    <a:pt x="731" y="235"/>
                    <a:pt x="715" y="230"/>
                  </a:cubicBezTo>
                  <a:cubicBezTo>
                    <a:pt x="702" y="234"/>
                    <a:pt x="699" y="248"/>
                    <a:pt x="690" y="256"/>
                  </a:cubicBezTo>
                  <a:cubicBezTo>
                    <a:pt x="679" y="256"/>
                    <a:pt x="667" y="255"/>
                    <a:pt x="662" y="263"/>
                  </a:cubicBezTo>
                  <a:cubicBezTo>
                    <a:pt x="680" y="282"/>
                    <a:pt x="683" y="289"/>
                    <a:pt x="697" y="313"/>
                  </a:cubicBezTo>
                  <a:cubicBezTo>
                    <a:pt x="720" y="309"/>
                    <a:pt x="737" y="306"/>
                    <a:pt x="754" y="318"/>
                  </a:cubicBezTo>
                  <a:cubicBezTo>
                    <a:pt x="764" y="310"/>
                    <a:pt x="778" y="319"/>
                    <a:pt x="782" y="304"/>
                  </a:cubicBezTo>
                  <a:cubicBezTo>
                    <a:pt x="772" y="299"/>
                    <a:pt x="762" y="287"/>
                    <a:pt x="766" y="276"/>
                  </a:cubicBezTo>
                  <a:close/>
                  <a:moveTo>
                    <a:pt x="899" y="313"/>
                  </a:moveTo>
                  <a:cubicBezTo>
                    <a:pt x="894" y="326"/>
                    <a:pt x="864" y="314"/>
                    <a:pt x="848" y="315"/>
                  </a:cubicBezTo>
                  <a:cubicBezTo>
                    <a:pt x="855" y="327"/>
                    <a:pt x="839" y="327"/>
                    <a:pt x="842" y="341"/>
                  </a:cubicBezTo>
                  <a:cubicBezTo>
                    <a:pt x="883" y="332"/>
                    <a:pt x="936" y="365"/>
                    <a:pt x="950" y="320"/>
                  </a:cubicBezTo>
                  <a:cubicBezTo>
                    <a:pt x="927" y="314"/>
                    <a:pt x="913" y="329"/>
                    <a:pt x="899" y="313"/>
                  </a:cubicBezTo>
                  <a:close/>
                  <a:moveTo>
                    <a:pt x="996" y="366"/>
                  </a:moveTo>
                  <a:cubicBezTo>
                    <a:pt x="985" y="342"/>
                    <a:pt x="950" y="336"/>
                    <a:pt x="952" y="366"/>
                  </a:cubicBezTo>
                  <a:cubicBezTo>
                    <a:pt x="953" y="382"/>
                    <a:pt x="976" y="399"/>
                    <a:pt x="993" y="389"/>
                  </a:cubicBezTo>
                  <a:cubicBezTo>
                    <a:pt x="1000" y="397"/>
                    <a:pt x="999" y="414"/>
                    <a:pt x="1002" y="426"/>
                  </a:cubicBezTo>
                  <a:cubicBezTo>
                    <a:pt x="1007" y="426"/>
                    <a:pt x="1010" y="427"/>
                    <a:pt x="1012" y="430"/>
                  </a:cubicBezTo>
                  <a:cubicBezTo>
                    <a:pt x="1040" y="416"/>
                    <a:pt x="1081" y="425"/>
                    <a:pt x="1085" y="384"/>
                  </a:cubicBezTo>
                  <a:cubicBezTo>
                    <a:pt x="1052" y="374"/>
                    <a:pt x="1028" y="340"/>
                    <a:pt x="996" y="366"/>
                  </a:cubicBezTo>
                  <a:close/>
                  <a:moveTo>
                    <a:pt x="888" y="375"/>
                  </a:moveTo>
                  <a:cubicBezTo>
                    <a:pt x="896" y="383"/>
                    <a:pt x="903" y="393"/>
                    <a:pt x="906" y="407"/>
                  </a:cubicBezTo>
                  <a:cubicBezTo>
                    <a:pt x="966" y="409"/>
                    <a:pt x="914" y="342"/>
                    <a:pt x="888" y="375"/>
                  </a:cubicBezTo>
                  <a:close/>
                  <a:moveTo>
                    <a:pt x="986" y="426"/>
                  </a:moveTo>
                  <a:cubicBezTo>
                    <a:pt x="974" y="421"/>
                    <a:pt x="959" y="431"/>
                    <a:pt x="956" y="444"/>
                  </a:cubicBezTo>
                  <a:cubicBezTo>
                    <a:pt x="965" y="449"/>
                    <a:pt x="979" y="443"/>
                    <a:pt x="989" y="442"/>
                  </a:cubicBezTo>
                  <a:cubicBezTo>
                    <a:pt x="985" y="435"/>
                    <a:pt x="989" y="430"/>
                    <a:pt x="986" y="426"/>
                  </a:cubicBezTo>
                  <a:close/>
                  <a:moveTo>
                    <a:pt x="1276" y="566"/>
                  </a:moveTo>
                  <a:cubicBezTo>
                    <a:pt x="1269" y="563"/>
                    <a:pt x="1262" y="572"/>
                    <a:pt x="1260" y="566"/>
                  </a:cubicBezTo>
                  <a:cubicBezTo>
                    <a:pt x="1259" y="558"/>
                    <a:pt x="1256" y="553"/>
                    <a:pt x="1260" y="545"/>
                  </a:cubicBezTo>
                  <a:cubicBezTo>
                    <a:pt x="1235" y="524"/>
                    <a:pt x="1200" y="501"/>
                    <a:pt x="1161" y="502"/>
                  </a:cubicBezTo>
                  <a:cubicBezTo>
                    <a:pt x="1145" y="493"/>
                    <a:pt x="1129" y="474"/>
                    <a:pt x="1108" y="479"/>
                  </a:cubicBezTo>
                  <a:cubicBezTo>
                    <a:pt x="1106" y="479"/>
                    <a:pt x="1105" y="480"/>
                    <a:pt x="1104" y="481"/>
                  </a:cubicBezTo>
                  <a:cubicBezTo>
                    <a:pt x="1099" y="508"/>
                    <a:pt x="1116" y="513"/>
                    <a:pt x="1120" y="531"/>
                  </a:cubicBezTo>
                  <a:cubicBezTo>
                    <a:pt x="1109" y="551"/>
                    <a:pt x="1088" y="561"/>
                    <a:pt x="1081" y="584"/>
                  </a:cubicBezTo>
                  <a:cubicBezTo>
                    <a:pt x="1094" y="595"/>
                    <a:pt x="1097" y="612"/>
                    <a:pt x="1104" y="628"/>
                  </a:cubicBezTo>
                  <a:cubicBezTo>
                    <a:pt x="1108" y="638"/>
                    <a:pt x="1118" y="645"/>
                    <a:pt x="1120" y="658"/>
                  </a:cubicBezTo>
                  <a:cubicBezTo>
                    <a:pt x="1121" y="670"/>
                    <a:pt x="1112" y="685"/>
                    <a:pt x="1115" y="697"/>
                  </a:cubicBezTo>
                  <a:cubicBezTo>
                    <a:pt x="1121" y="723"/>
                    <a:pt x="1151" y="715"/>
                    <a:pt x="1166" y="734"/>
                  </a:cubicBezTo>
                  <a:cubicBezTo>
                    <a:pt x="1177" y="725"/>
                    <a:pt x="1185" y="715"/>
                    <a:pt x="1186" y="697"/>
                  </a:cubicBezTo>
                  <a:cubicBezTo>
                    <a:pt x="1204" y="686"/>
                    <a:pt x="1217" y="671"/>
                    <a:pt x="1234" y="660"/>
                  </a:cubicBezTo>
                  <a:cubicBezTo>
                    <a:pt x="1270" y="659"/>
                    <a:pt x="1300" y="636"/>
                    <a:pt x="1313" y="605"/>
                  </a:cubicBezTo>
                  <a:cubicBezTo>
                    <a:pt x="1295" y="597"/>
                    <a:pt x="1279" y="588"/>
                    <a:pt x="1276" y="566"/>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0" name="Georgia">
              <a:extLst>
                <a:ext uri="{FF2B5EF4-FFF2-40B4-BE49-F238E27FC236}">
                  <a16:creationId xmlns:a16="http://schemas.microsoft.com/office/drawing/2014/main" id="{89ED16AE-D2D2-C1FE-C3B2-3F5D1F98D925}"/>
                </a:ext>
              </a:extLst>
            </p:cNvPr>
            <p:cNvSpPr/>
            <p:nvPr/>
          </p:nvSpPr>
          <p:spPr>
            <a:xfrm>
              <a:off x="8058666" y="3637760"/>
              <a:ext cx="799134" cy="937896"/>
            </a:xfrm>
            <a:custGeom>
              <a:avLst/>
              <a:gdLst>
                <a:gd name="T0" fmla="*/ 469 w 478"/>
                <a:gd name="T1" fmla="*/ 367 h 561"/>
                <a:gd name="T2" fmla="*/ 452 w 478"/>
                <a:gd name="T3" fmla="*/ 343 h 561"/>
                <a:gd name="T4" fmla="*/ 440 w 478"/>
                <a:gd name="T5" fmla="*/ 343 h 561"/>
                <a:gd name="T6" fmla="*/ 426 w 478"/>
                <a:gd name="T7" fmla="*/ 334 h 561"/>
                <a:gd name="T8" fmla="*/ 426 w 478"/>
                <a:gd name="T9" fmla="*/ 315 h 561"/>
                <a:gd name="T10" fmla="*/ 409 w 478"/>
                <a:gd name="T11" fmla="*/ 298 h 561"/>
                <a:gd name="T12" fmla="*/ 409 w 478"/>
                <a:gd name="T13" fmla="*/ 258 h 561"/>
                <a:gd name="T14" fmla="*/ 400 w 478"/>
                <a:gd name="T15" fmla="*/ 248 h 561"/>
                <a:gd name="T16" fmla="*/ 388 w 478"/>
                <a:gd name="T17" fmla="*/ 237 h 561"/>
                <a:gd name="T18" fmla="*/ 369 w 478"/>
                <a:gd name="T19" fmla="*/ 225 h 561"/>
                <a:gd name="T20" fmla="*/ 369 w 478"/>
                <a:gd name="T21" fmla="*/ 203 h 561"/>
                <a:gd name="T22" fmla="*/ 355 w 478"/>
                <a:gd name="T23" fmla="*/ 203 h 561"/>
                <a:gd name="T24" fmla="*/ 355 w 478"/>
                <a:gd name="T25" fmla="*/ 182 h 561"/>
                <a:gd name="T26" fmla="*/ 343 w 478"/>
                <a:gd name="T27" fmla="*/ 170 h 561"/>
                <a:gd name="T28" fmla="*/ 331 w 478"/>
                <a:gd name="T29" fmla="*/ 170 h 561"/>
                <a:gd name="T30" fmla="*/ 315 w 478"/>
                <a:gd name="T31" fmla="*/ 161 h 561"/>
                <a:gd name="T32" fmla="*/ 315 w 478"/>
                <a:gd name="T33" fmla="*/ 147 h 561"/>
                <a:gd name="T34" fmla="*/ 296 w 478"/>
                <a:gd name="T35" fmla="*/ 135 h 561"/>
                <a:gd name="T36" fmla="*/ 289 w 478"/>
                <a:gd name="T37" fmla="*/ 113 h 561"/>
                <a:gd name="T38" fmla="*/ 286 w 478"/>
                <a:gd name="T39" fmla="*/ 85 h 561"/>
                <a:gd name="T40" fmla="*/ 263 w 478"/>
                <a:gd name="T41" fmla="*/ 78 h 561"/>
                <a:gd name="T42" fmla="*/ 227 w 478"/>
                <a:gd name="T43" fmla="*/ 40 h 561"/>
                <a:gd name="T44" fmla="*/ 227 w 478"/>
                <a:gd name="T45" fmla="*/ 0 h 561"/>
                <a:gd name="T46" fmla="*/ 227 w 478"/>
                <a:gd name="T47" fmla="*/ 0 h 561"/>
                <a:gd name="T48" fmla="*/ 97 w 478"/>
                <a:gd name="T49" fmla="*/ 0 h 561"/>
                <a:gd name="T50" fmla="*/ 97 w 478"/>
                <a:gd name="T51" fmla="*/ 0 h 561"/>
                <a:gd name="T52" fmla="*/ 0 w 478"/>
                <a:gd name="T53" fmla="*/ 0 h 561"/>
                <a:gd name="T54" fmla="*/ 0 w 478"/>
                <a:gd name="T55" fmla="*/ 21 h 561"/>
                <a:gd name="T56" fmla="*/ 10 w 478"/>
                <a:gd name="T57" fmla="*/ 52 h 561"/>
                <a:gd name="T58" fmla="*/ 10 w 478"/>
                <a:gd name="T59" fmla="*/ 149 h 561"/>
                <a:gd name="T60" fmla="*/ 19 w 478"/>
                <a:gd name="T61" fmla="*/ 168 h 561"/>
                <a:gd name="T62" fmla="*/ 19 w 478"/>
                <a:gd name="T63" fmla="*/ 182 h 561"/>
                <a:gd name="T64" fmla="*/ 33 w 478"/>
                <a:gd name="T65" fmla="*/ 213 h 561"/>
                <a:gd name="T66" fmla="*/ 33 w 478"/>
                <a:gd name="T67" fmla="*/ 274 h 561"/>
                <a:gd name="T68" fmla="*/ 48 w 478"/>
                <a:gd name="T69" fmla="*/ 312 h 561"/>
                <a:gd name="T70" fmla="*/ 48 w 478"/>
                <a:gd name="T71" fmla="*/ 511 h 561"/>
                <a:gd name="T72" fmla="*/ 50 w 478"/>
                <a:gd name="T73" fmla="*/ 514 h 561"/>
                <a:gd name="T74" fmla="*/ 59 w 478"/>
                <a:gd name="T75" fmla="*/ 530 h 561"/>
                <a:gd name="T76" fmla="*/ 81 w 478"/>
                <a:gd name="T77" fmla="*/ 542 h 561"/>
                <a:gd name="T78" fmla="*/ 182 w 478"/>
                <a:gd name="T79" fmla="*/ 542 h 561"/>
                <a:gd name="T80" fmla="*/ 206 w 478"/>
                <a:gd name="T81" fmla="*/ 561 h 561"/>
                <a:gd name="T82" fmla="*/ 350 w 478"/>
                <a:gd name="T83" fmla="*/ 561 h 561"/>
                <a:gd name="T84" fmla="*/ 364 w 478"/>
                <a:gd name="T85" fmla="*/ 537 h 561"/>
                <a:gd name="T86" fmla="*/ 372 w 478"/>
                <a:gd name="T87" fmla="*/ 530 h 561"/>
                <a:gd name="T88" fmla="*/ 388 w 478"/>
                <a:gd name="T89" fmla="*/ 523 h 561"/>
                <a:gd name="T90" fmla="*/ 443 w 478"/>
                <a:gd name="T91" fmla="*/ 407 h 561"/>
                <a:gd name="T92" fmla="*/ 452 w 478"/>
                <a:gd name="T93" fmla="*/ 407 h 561"/>
                <a:gd name="T94" fmla="*/ 443 w 478"/>
                <a:gd name="T95" fmla="*/ 398 h 561"/>
                <a:gd name="T96" fmla="*/ 452 w 478"/>
                <a:gd name="T97" fmla="*/ 398 h 561"/>
                <a:gd name="T98" fmla="*/ 461 w 478"/>
                <a:gd name="T99" fmla="*/ 388 h 561"/>
                <a:gd name="T100" fmla="*/ 469 w 478"/>
                <a:gd name="T101" fmla="*/ 388 h 561"/>
                <a:gd name="T102" fmla="*/ 478 w 478"/>
                <a:gd name="T103" fmla="*/ 379 h 561"/>
                <a:gd name="T104" fmla="*/ 478 w 478"/>
                <a:gd name="T105" fmla="*/ 376 h 561"/>
                <a:gd name="T106" fmla="*/ 473 w 478"/>
                <a:gd name="T107" fmla="*/ 372 h 561"/>
                <a:gd name="T108" fmla="*/ 469 w 478"/>
                <a:gd name="T109" fmla="*/ 367 h 561"/>
                <a:gd name="T110" fmla="*/ 469 w 478"/>
                <a:gd name="T111" fmla="*/ 367 h 561"/>
                <a:gd name="T112" fmla="*/ 469 w 478"/>
                <a:gd name="T113" fmla="*/ 367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8" h="561">
                  <a:moveTo>
                    <a:pt x="469" y="367"/>
                  </a:moveTo>
                  <a:lnTo>
                    <a:pt x="452" y="343"/>
                  </a:lnTo>
                  <a:lnTo>
                    <a:pt x="440" y="343"/>
                  </a:lnTo>
                  <a:lnTo>
                    <a:pt x="426" y="334"/>
                  </a:lnTo>
                  <a:lnTo>
                    <a:pt x="426" y="315"/>
                  </a:lnTo>
                  <a:lnTo>
                    <a:pt x="409" y="298"/>
                  </a:lnTo>
                  <a:lnTo>
                    <a:pt x="409" y="258"/>
                  </a:lnTo>
                  <a:lnTo>
                    <a:pt x="400" y="248"/>
                  </a:lnTo>
                  <a:lnTo>
                    <a:pt x="388" y="237"/>
                  </a:lnTo>
                  <a:lnTo>
                    <a:pt x="369" y="225"/>
                  </a:lnTo>
                  <a:lnTo>
                    <a:pt x="369" y="203"/>
                  </a:lnTo>
                  <a:lnTo>
                    <a:pt x="355" y="203"/>
                  </a:lnTo>
                  <a:lnTo>
                    <a:pt x="355" y="182"/>
                  </a:lnTo>
                  <a:lnTo>
                    <a:pt x="343" y="170"/>
                  </a:lnTo>
                  <a:lnTo>
                    <a:pt x="331" y="170"/>
                  </a:lnTo>
                  <a:lnTo>
                    <a:pt x="315" y="161"/>
                  </a:lnTo>
                  <a:lnTo>
                    <a:pt x="315" y="147"/>
                  </a:lnTo>
                  <a:lnTo>
                    <a:pt x="296" y="135"/>
                  </a:lnTo>
                  <a:lnTo>
                    <a:pt x="289" y="113"/>
                  </a:lnTo>
                  <a:lnTo>
                    <a:pt x="286" y="85"/>
                  </a:lnTo>
                  <a:lnTo>
                    <a:pt x="263" y="78"/>
                  </a:lnTo>
                  <a:lnTo>
                    <a:pt x="227" y="40"/>
                  </a:lnTo>
                  <a:lnTo>
                    <a:pt x="227" y="0"/>
                  </a:lnTo>
                  <a:lnTo>
                    <a:pt x="227" y="0"/>
                  </a:lnTo>
                  <a:lnTo>
                    <a:pt x="97" y="0"/>
                  </a:lnTo>
                  <a:lnTo>
                    <a:pt x="97" y="0"/>
                  </a:lnTo>
                  <a:lnTo>
                    <a:pt x="0" y="0"/>
                  </a:lnTo>
                  <a:lnTo>
                    <a:pt x="0" y="21"/>
                  </a:lnTo>
                  <a:lnTo>
                    <a:pt x="10" y="52"/>
                  </a:lnTo>
                  <a:lnTo>
                    <a:pt x="10" y="149"/>
                  </a:lnTo>
                  <a:lnTo>
                    <a:pt x="19" y="168"/>
                  </a:lnTo>
                  <a:lnTo>
                    <a:pt x="19" y="182"/>
                  </a:lnTo>
                  <a:lnTo>
                    <a:pt x="33" y="213"/>
                  </a:lnTo>
                  <a:lnTo>
                    <a:pt x="33" y="274"/>
                  </a:lnTo>
                  <a:lnTo>
                    <a:pt x="48" y="312"/>
                  </a:lnTo>
                  <a:lnTo>
                    <a:pt x="48" y="511"/>
                  </a:lnTo>
                  <a:lnTo>
                    <a:pt x="50" y="514"/>
                  </a:lnTo>
                  <a:lnTo>
                    <a:pt x="59" y="530"/>
                  </a:lnTo>
                  <a:lnTo>
                    <a:pt x="81" y="542"/>
                  </a:lnTo>
                  <a:lnTo>
                    <a:pt x="182" y="542"/>
                  </a:lnTo>
                  <a:lnTo>
                    <a:pt x="206" y="561"/>
                  </a:lnTo>
                  <a:lnTo>
                    <a:pt x="350" y="561"/>
                  </a:lnTo>
                  <a:lnTo>
                    <a:pt x="364" y="537"/>
                  </a:lnTo>
                  <a:lnTo>
                    <a:pt x="372" y="530"/>
                  </a:lnTo>
                  <a:lnTo>
                    <a:pt x="388" y="523"/>
                  </a:lnTo>
                  <a:lnTo>
                    <a:pt x="443" y="407"/>
                  </a:lnTo>
                  <a:lnTo>
                    <a:pt x="452" y="407"/>
                  </a:lnTo>
                  <a:lnTo>
                    <a:pt x="443" y="398"/>
                  </a:lnTo>
                  <a:lnTo>
                    <a:pt x="452" y="398"/>
                  </a:lnTo>
                  <a:lnTo>
                    <a:pt x="461" y="388"/>
                  </a:lnTo>
                  <a:lnTo>
                    <a:pt x="469" y="388"/>
                  </a:lnTo>
                  <a:lnTo>
                    <a:pt x="478" y="379"/>
                  </a:lnTo>
                  <a:lnTo>
                    <a:pt x="478" y="376"/>
                  </a:lnTo>
                  <a:lnTo>
                    <a:pt x="473" y="372"/>
                  </a:lnTo>
                  <a:lnTo>
                    <a:pt x="469" y="367"/>
                  </a:lnTo>
                  <a:lnTo>
                    <a:pt x="469" y="367"/>
                  </a:lnTo>
                  <a:lnTo>
                    <a:pt x="469" y="367"/>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1" name="Florida">
              <a:extLst>
                <a:ext uri="{FF2B5EF4-FFF2-40B4-BE49-F238E27FC236}">
                  <a16:creationId xmlns:a16="http://schemas.microsoft.com/office/drawing/2014/main" id="{5577869C-CBD2-1C28-4F90-DBB0747264DF}"/>
                </a:ext>
              </a:extLst>
            </p:cNvPr>
            <p:cNvSpPr/>
            <p:nvPr/>
          </p:nvSpPr>
          <p:spPr>
            <a:xfrm>
              <a:off x="7774455" y="4497080"/>
              <a:ext cx="1146875" cy="1024831"/>
            </a:xfrm>
            <a:custGeom>
              <a:avLst/>
              <a:gdLst>
                <a:gd name="T0" fmla="*/ 520 w 686"/>
                <a:gd name="T1" fmla="*/ 47 h 613"/>
                <a:gd name="T2" fmla="*/ 352 w 686"/>
                <a:gd name="T3" fmla="*/ 28 h 613"/>
                <a:gd name="T4" fmla="*/ 229 w 686"/>
                <a:gd name="T5" fmla="*/ 16 h 613"/>
                <a:gd name="T6" fmla="*/ 220 w 686"/>
                <a:gd name="T7" fmla="*/ 7 h 613"/>
                <a:gd name="T8" fmla="*/ 0 w 686"/>
                <a:gd name="T9" fmla="*/ 80 h 613"/>
                <a:gd name="T10" fmla="*/ 31 w 686"/>
                <a:gd name="T11" fmla="*/ 59 h 613"/>
                <a:gd name="T12" fmla="*/ 50 w 686"/>
                <a:gd name="T13" fmla="*/ 49 h 613"/>
                <a:gd name="T14" fmla="*/ 113 w 686"/>
                <a:gd name="T15" fmla="*/ 59 h 613"/>
                <a:gd name="T16" fmla="*/ 123 w 686"/>
                <a:gd name="T17" fmla="*/ 68 h 613"/>
                <a:gd name="T18" fmla="*/ 113 w 686"/>
                <a:gd name="T19" fmla="*/ 78 h 613"/>
                <a:gd name="T20" fmla="*/ 206 w 686"/>
                <a:gd name="T21" fmla="*/ 132 h 613"/>
                <a:gd name="T22" fmla="*/ 260 w 686"/>
                <a:gd name="T23" fmla="*/ 132 h 613"/>
                <a:gd name="T24" fmla="*/ 298 w 686"/>
                <a:gd name="T25" fmla="*/ 113 h 613"/>
                <a:gd name="T26" fmla="*/ 307 w 686"/>
                <a:gd name="T27" fmla="*/ 106 h 613"/>
                <a:gd name="T28" fmla="*/ 345 w 686"/>
                <a:gd name="T29" fmla="*/ 106 h 613"/>
                <a:gd name="T30" fmla="*/ 381 w 686"/>
                <a:gd name="T31" fmla="*/ 142 h 613"/>
                <a:gd name="T32" fmla="*/ 390 w 686"/>
                <a:gd name="T33" fmla="*/ 161 h 613"/>
                <a:gd name="T34" fmla="*/ 437 w 686"/>
                <a:gd name="T35" fmla="*/ 199 h 613"/>
                <a:gd name="T36" fmla="*/ 445 w 686"/>
                <a:gd name="T37" fmla="*/ 336 h 613"/>
                <a:gd name="T38" fmla="*/ 454 w 686"/>
                <a:gd name="T39" fmla="*/ 327 h 613"/>
                <a:gd name="T40" fmla="*/ 454 w 686"/>
                <a:gd name="T41" fmla="*/ 364 h 613"/>
                <a:gd name="T42" fmla="*/ 492 w 686"/>
                <a:gd name="T43" fmla="*/ 438 h 613"/>
                <a:gd name="T44" fmla="*/ 511 w 686"/>
                <a:gd name="T45" fmla="*/ 457 h 613"/>
                <a:gd name="T46" fmla="*/ 511 w 686"/>
                <a:gd name="T47" fmla="*/ 476 h 613"/>
                <a:gd name="T48" fmla="*/ 546 w 686"/>
                <a:gd name="T49" fmla="*/ 540 h 613"/>
                <a:gd name="T50" fmla="*/ 575 w 686"/>
                <a:gd name="T51" fmla="*/ 549 h 613"/>
                <a:gd name="T52" fmla="*/ 584 w 686"/>
                <a:gd name="T53" fmla="*/ 604 h 613"/>
                <a:gd name="T54" fmla="*/ 594 w 686"/>
                <a:gd name="T55" fmla="*/ 613 h 613"/>
                <a:gd name="T56" fmla="*/ 657 w 686"/>
                <a:gd name="T57" fmla="*/ 594 h 613"/>
                <a:gd name="T58" fmla="*/ 676 w 686"/>
                <a:gd name="T59" fmla="*/ 594 h 613"/>
                <a:gd name="T60" fmla="*/ 686 w 686"/>
                <a:gd name="T61" fmla="*/ 521 h 613"/>
                <a:gd name="T62" fmla="*/ 639 w 686"/>
                <a:gd name="T63" fmla="*/ 308 h 613"/>
                <a:gd name="T64" fmla="*/ 556 w 686"/>
                <a:gd name="T65" fmla="*/ 49 h 613"/>
                <a:gd name="T66" fmla="*/ 556 w 686"/>
                <a:gd name="T67" fmla="*/ 14 h 613"/>
                <a:gd name="T68" fmla="*/ 542 w 686"/>
                <a:gd name="T69" fmla="*/ 16 h 613"/>
                <a:gd name="T70" fmla="*/ 534 w 686"/>
                <a:gd name="T71" fmla="*/ 2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6" h="613">
                  <a:moveTo>
                    <a:pt x="534" y="23"/>
                  </a:moveTo>
                  <a:lnTo>
                    <a:pt x="520" y="47"/>
                  </a:lnTo>
                  <a:lnTo>
                    <a:pt x="376" y="47"/>
                  </a:lnTo>
                  <a:lnTo>
                    <a:pt x="352" y="28"/>
                  </a:lnTo>
                  <a:lnTo>
                    <a:pt x="251" y="28"/>
                  </a:lnTo>
                  <a:lnTo>
                    <a:pt x="229" y="16"/>
                  </a:lnTo>
                  <a:lnTo>
                    <a:pt x="220" y="0"/>
                  </a:lnTo>
                  <a:lnTo>
                    <a:pt x="220" y="7"/>
                  </a:lnTo>
                  <a:lnTo>
                    <a:pt x="0" y="7"/>
                  </a:lnTo>
                  <a:lnTo>
                    <a:pt x="0" y="80"/>
                  </a:lnTo>
                  <a:lnTo>
                    <a:pt x="21" y="78"/>
                  </a:lnTo>
                  <a:lnTo>
                    <a:pt x="31" y="59"/>
                  </a:lnTo>
                  <a:lnTo>
                    <a:pt x="40" y="59"/>
                  </a:lnTo>
                  <a:lnTo>
                    <a:pt x="50" y="49"/>
                  </a:lnTo>
                  <a:lnTo>
                    <a:pt x="50" y="68"/>
                  </a:lnTo>
                  <a:lnTo>
                    <a:pt x="113" y="59"/>
                  </a:lnTo>
                  <a:lnTo>
                    <a:pt x="123" y="59"/>
                  </a:lnTo>
                  <a:lnTo>
                    <a:pt x="123" y="68"/>
                  </a:lnTo>
                  <a:lnTo>
                    <a:pt x="113" y="68"/>
                  </a:lnTo>
                  <a:lnTo>
                    <a:pt x="113" y="78"/>
                  </a:lnTo>
                  <a:lnTo>
                    <a:pt x="187" y="106"/>
                  </a:lnTo>
                  <a:lnTo>
                    <a:pt x="206" y="132"/>
                  </a:lnTo>
                  <a:lnTo>
                    <a:pt x="215" y="142"/>
                  </a:lnTo>
                  <a:lnTo>
                    <a:pt x="260" y="132"/>
                  </a:lnTo>
                  <a:lnTo>
                    <a:pt x="279" y="113"/>
                  </a:lnTo>
                  <a:lnTo>
                    <a:pt x="298" y="113"/>
                  </a:lnTo>
                  <a:lnTo>
                    <a:pt x="298" y="106"/>
                  </a:lnTo>
                  <a:lnTo>
                    <a:pt x="307" y="106"/>
                  </a:lnTo>
                  <a:lnTo>
                    <a:pt x="317" y="106"/>
                  </a:lnTo>
                  <a:lnTo>
                    <a:pt x="345" y="106"/>
                  </a:lnTo>
                  <a:lnTo>
                    <a:pt x="371" y="142"/>
                  </a:lnTo>
                  <a:lnTo>
                    <a:pt x="381" y="142"/>
                  </a:lnTo>
                  <a:lnTo>
                    <a:pt x="381" y="161"/>
                  </a:lnTo>
                  <a:lnTo>
                    <a:pt x="390" y="161"/>
                  </a:lnTo>
                  <a:lnTo>
                    <a:pt x="419" y="189"/>
                  </a:lnTo>
                  <a:lnTo>
                    <a:pt x="437" y="199"/>
                  </a:lnTo>
                  <a:lnTo>
                    <a:pt x="445" y="208"/>
                  </a:lnTo>
                  <a:lnTo>
                    <a:pt x="445" y="336"/>
                  </a:lnTo>
                  <a:lnTo>
                    <a:pt x="454" y="336"/>
                  </a:lnTo>
                  <a:lnTo>
                    <a:pt x="454" y="327"/>
                  </a:lnTo>
                  <a:lnTo>
                    <a:pt x="464" y="327"/>
                  </a:lnTo>
                  <a:lnTo>
                    <a:pt x="454" y="364"/>
                  </a:lnTo>
                  <a:lnTo>
                    <a:pt x="464" y="383"/>
                  </a:lnTo>
                  <a:lnTo>
                    <a:pt x="492" y="438"/>
                  </a:lnTo>
                  <a:lnTo>
                    <a:pt x="511" y="428"/>
                  </a:lnTo>
                  <a:lnTo>
                    <a:pt x="511" y="457"/>
                  </a:lnTo>
                  <a:lnTo>
                    <a:pt x="520" y="457"/>
                  </a:lnTo>
                  <a:lnTo>
                    <a:pt x="511" y="476"/>
                  </a:lnTo>
                  <a:lnTo>
                    <a:pt x="539" y="530"/>
                  </a:lnTo>
                  <a:lnTo>
                    <a:pt x="546" y="540"/>
                  </a:lnTo>
                  <a:lnTo>
                    <a:pt x="565" y="540"/>
                  </a:lnTo>
                  <a:lnTo>
                    <a:pt x="575" y="549"/>
                  </a:lnTo>
                  <a:lnTo>
                    <a:pt x="584" y="587"/>
                  </a:lnTo>
                  <a:lnTo>
                    <a:pt x="584" y="604"/>
                  </a:lnTo>
                  <a:lnTo>
                    <a:pt x="594" y="604"/>
                  </a:lnTo>
                  <a:lnTo>
                    <a:pt x="594" y="613"/>
                  </a:lnTo>
                  <a:lnTo>
                    <a:pt x="631" y="613"/>
                  </a:lnTo>
                  <a:lnTo>
                    <a:pt x="657" y="594"/>
                  </a:lnTo>
                  <a:lnTo>
                    <a:pt x="667" y="604"/>
                  </a:lnTo>
                  <a:lnTo>
                    <a:pt x="676" y="594"/>
                  </a:lnTo>
                  <a:lnTo>
                    <a:pt x="667" y="587"/>
                  </a:lnTo>
                  <a:lnTo>
                    <a:pt x="686" y="521"/>
                  </a:lnTo>
                  <a:lnTo>
                    <a:pt x="686" y="428"/>
                  </a:lnTo>
                  <a:lnTo>
                    <a:pt x="639" y="308"/>
                  </a:lnTo>
                  <a:lnTo>
                    <a:pt x="639" y="263"/>
                  </a:lnTo>
                  <a:lnTo>
                    <a:pt x="556" y="49"/>
                  </a:lnTo>
                  <a:lnTo>
                    <a:pt x="556" y="40"/>
                  </a:lnTo>
                  <a:lnTo>
                    <a:pt x="556" y="14"/>
                  </a:lnTo>
                  <a:lnTo>
                    <a:pt x="558" y="9"/>
                  </a:lnTo>
                  <a:lnTo>
                    <a:pt x="542" y="16"/>
                  </a:lnTo>
                  <a:lnTo>
                    <a:pt x="534" y="23"/>
                  </a:lnTo>
                  <a:lnTo>
                    <a:pt x="534" y="23"/>
                  </a:lnTo>
                  <a:lnTo>
                    <a:pt x="534" y="23"/>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2" name="Delaware">
              <a:extLst>
                <a:ext uri="{FF2B5EF4-FFF2-40B4-BE49-F238E27FC236}">
                  <a16:creationId xmlns:a16="http://schemas.microsoft.com/office/drawing/2014/main" id="{5F4C6A4B-7C7A-CAAF-453B-EE969747AF3B}"/>
                </a:ext>
              </a:extLst>
            </p:cNvPr>
            <p:cNvSpPr/>
            <p:nvPr/>
          </p:nvSpPr>
          <p:spPr>
            <a:xfrm>
              <a:off x="9608451" y="2888888"/>
              <a:ext cx="107288" cy="213887"/>
            </a:xfrm>
            <a:custGeom>
              <a:avLst/>
              <a:gdLst>
                <a:gd name="connsiteX0" fmla="*/ 15489 w 107288"/>
                <a:gd name="connsiteY0" fmla="*/ 0 h 213887"/>
                <a:gd name="connsiteX1" fmla="*/ 23032 w 107288"/>
                <a:gd name="connsiteY1" fmla="*/ 10620 h 213887"/>
                <a:gd name="connsiteX2" fmla="*/ 19868 w 107288"/>
                <a:gd name="connsiteY2" fmla="*/ 7727 h 213887"/>
                <a:gd name="connsiteX3" fmla="*/ 19868 w 107288"/>
                <a:gd name="connsiteY3" fmla="*/ 39444 h 213887"/>
                <a:gd name="connsiteX4" fmla="*/ 107288 w 107288"/>
                <a:gd name="connsiteY4" fmla="*/ 209923 h 213887"/>
                <a:gd name="connsiteX5" fmla="*/ 107288 w 107288"/>
                <a:gd name="connsiteY5" fmla="*/ 213887 h 213887"/>
                <a:gd name="connsiteX6" fmla="*/ 0 w 107288"/>
                <a:gd name="connsiteY6" fmla="*/ 213887 h 213887"/>
                <a:gd name="connsiteX7" fmla="*/ 0 w 107288"/>
                <a:gd name="connsiteY7" fmla="*/ 7727 h 21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288" h="213887">
                  <a:moveTo>
                    <a:pt x="15489" y="0"/>
                  </a:moveTo>
                  <a:lnTo>
                    <a:pt x="23032" y="10620"/>
                  </a:lnTo>
                  <a:lnTo>
                    <a:pt x="19868" y="7727"/>
                  </a:lnTo>
                  <a:cubicBezTo>
                    <a:pt x="19868" y="7727"/>
                    <a:pt x="19868" y="7727"/>
                    <a:pt x="19868" y="39444"/>
                  </a:cubicBezTo>
                  <a:cubicBezTo>
                    <a:pt x="19868" y="39444"/>
                    <a:pt x="19868" y="39444"/>
                    <a:pt x="107288" y="209923"/>
                  </a:cubicBezTo>
                  <a:cubicBezTo>
                    <a:pt x="107288" y="209923"/>
                    <a:pt x="107288" y="209923"/>
                    <a:pt x="107288" y="213887"/>
                  </a:cubicBezTo>
                  <a:cubicBezTo>
                    <a:pt x="107288" y="213887"/>
                    <a:pt x="107288" y="213887"/>
                    <a:pt x="0" y="213887"/>
                  </a:cubicBezTo>
                  <a:cubicBezTo>
                    <a:pt x="0" y="213887"/>
                    <a:pt x="0" y="213887"/>
                    <a:pt x="0" y="7727"/>
                  </a:cubicBezTo>
                  <a:close/>
                </a:path>
              </a:pathLst>
            </a:custGeom>
            <a:solidFill>
              <a:schemeClr val="accent2">
                <a:lumMod val="25000"/>
              </a:schemeClr>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p>
          </p:txBody>
        </p:sp>
        <p:sp>
          <p:nvSpPr>
            <p:cNvPr id="53" name="Connecticut">
              <a:extLst>
                <a:ext uri="{FF2B5EF4-FFF2-40B4-BE49-F238E27FC236}">
                  <a16:creationId xmlns:a16="http://schemas.microsoft.com/office/drawing/2014/main" id="{BF9CA011-10E2-9A55-FD96-E91790FAD318}"/>
                </a:ext>
              </a:extLst>
            </p:cNvPr>
            <p:cNvSpPr/>
            <p:nvPr/>
          </p:nvSpPr>
          <p:spPr>
            <a:xfrm>
              <a:off x="9984613" y="2408967"/>
              <a:ext cx="225697" cy="187245"/>
            </a:xfrm>
            <a:custGeom>
              <a:avLst/>
              <a:gdLst>
                <a:gd name="T0" fmla="*/ 57 w 57"/>
                <a:gd name="T1" fmla="*/ 0 h 47"/>
                <a:gd name="T2" fmla="*/ 57 w 57"/>
                <a:gd name="T3" fmla="*/ 0 h 47"/>
                <a:gd name="T4" fmla="*/ 8 w 57"/>
                <a:gd name="T5" fmla="*/ 0 h 47"/>
                <a:gd name="T6" fmla="*/ 7 w 57"/>
                <a:gd name="T7" fmla="*/ 31 h 47"/>
                <a:gd name="T8" fmla="*/ 7 w 57"/>
                <a:gd name="T9" fmla="*/ 32 h 47"/>
                <a:gd name="T10" fmla="*/ 0 w 57"/>
                <a:gd name="T11" fmla="*/ 37 h 47"/>
                <a:gd name="T12" fmla="*/ 0 w 57"/>
                <a:gd name="T13" fmla="*/ 47 h 47"/>
                <a:gd name="T14" fmla="*/ 8 w 57"/>
                <a:gd name="T15" fmla="*/ 45 h 47"/>
                <a:gd name="T16" fmla="*/ 12 w 57"/>
                <a:gd name="T17" fmla="*/ 41 h 47"/>
                <a:gd name="T18" fmla="*/ 16 w 57"/>
                <a:gd name="T19" fmla="*/ 37 h 47"/>
                <a:gd name="T20" fmla="*/ 28 w 57"/>
                <a:gd name="T21" fmla="*/ 41 h 47"/>
                <a:gd name="T22" fmla="*/ 56 w 57"/>
                <a:gd name="T23" fmla="*/ 36 h 47"/>
                <a:gd name="T24" fmla="*/ 57 w 57"/>
                <a:gd name="T25" fmla="*/ 35 h 47"/>
                <a:gd name="T26" fmla="*/ 57 w 57"/>
                <a:gd name="T27" fmla="*/ 1 h 47"/>
                <a:gd name="T28" fmla="*/ 57 w 57"/>
                <a:gd name="T2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47">
                  <a:moveTo>
                    <a:pt x="57" y="0"/>
                  </a:moveTo>
                  <a:cubicBezTo>
                    <a:pt x="57" y="0"/>
                    <a:pt x="57" y="0"/>
                    <a:pt x="57" y="0"/>
                  </a:cubicBezTo>
                  <a:cubicBezTo>
                    <a:pt x="8" y="0"/>
                    <a:pt x="8" y="0"/>
                    <a:pt x="8" y="0"/>
                  </a:cubicBezTo>
                  <a:cubicBezTo>
                    <a:pt x="8" y="14"/>
                    <a:pt x="7" y="28"/>
                    <a:pt x="7" y="31"/>
                  </a:cubicBezTo>
                  <a:cubicBezTo>
                    <a:pt x="7" y="32"/>
                    <a:pt x="7" y="32"/>
                    <a:pt x="7" y="32"/>
                  </a:cubicBezTo>
                  <a:cubicBezTo>
                    <a:pt x="0" y="37"/>
                    <a:pt x="0" y="37"/>
                    <a:pt x="0" y="37"/>
                  </a:cubicBezTo>
                  <a:cubicBezTo>
                    <a:pt x="0" y="47"/>
                    <a:pt x="0" y="47"/>
                    <a:pt x="0" y="47"/>
                  </a:cubicBezTo>
                  <a:cubicBezTo>
                    <a:pt x="8" y="45"/>
                    <a:pt x="8" y="45"/>
                    <a:pt x="8" y="45"/>
                  </a:cubicBezTo>
                  <a:cubicBezTo>
                    <a:pt x="12" y="41"/>
                    <a:pt x="12" y="41"/>
                    <a:pt x="12" y="41"/>
                  </a:cubicBezTo>
                  <a:cubicBezTo>
                    <a:pt x="16" y="37"/>
                    <a:pt x="16" y="37"/>
                    <a:pt x="16" y="37"/>
                  </a:cubicBezTo>
                  <a:cubicBezTo>
                    <a:pt x="28" y="41"/>
                    <a:pt x="28" y="41"/>
                    <a:pt x="28" y="41"/>
                  </a:cubicBezTo>
                  <a:cubicBezTo>
                    <a:pt x="56" y="36"/>
                    <a:pt x="56" y="36"/>
                    <a:pt x="56" y="36"/>
                  </a:cubicBezTo>
                  <a:cubicBezTo>
                    <a:pt x="57" y="35"/>
                    <a:pt x="57" y="35"/>
                    <a:pt x="57" y="35"/>
                  </a:cubicBezTo>
                  <a:cubicBezTo>
                    <a:pt x="57" y="1"/>
                    <a:pt x="57" y="1"/>
                    <a:pt x="57" y="1"/>
                  </a:cubicBezTo>
                  <a:lnTo>
                    <a:pt x="57" y="0"/>
                  </a:lnTo>
                  <a:close/>
                </a:path>
              </a:pathLst>
            </a:custGeom>
            <a:solidFill>
              <a:srgbClr val="FFFF00"/>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4" name="Colorado">
              <a:extLst>
                <a:ext uri="{FF2B5EF4-FFF2-40B4-BE49-F238E27FC236}">
                  <a16:creationId xmlns:a16="http://schemas.microsoft.com/office/drawing/2014/main" id="{8029FAE3-B86D-8FBA-7D0D-41C71E9F8D7A}"/>
                </a:ext>
              </a:extLst>
            </p:cNvPr>
            <p:cNvSpPr/>
            <p:nvPr/>
          </p:nvSpPr>
          <p:spPr>
            <a:xfrm>
              <a:off x="4504358" y="2449091"/>
              <a:ext cx="1063283" cy="740620"/>
            </a:xfrm>
            <a:custGeom>
              <a:avLst/>
              <a:gdLst>
                <a:gd name="T0" fmla="*/ 634 w 636"/>
                <a:gd name="T1" fmla="*/ 102 h 443"/>
                <a:gd name="T2" fmla="*/ 634 w 636"/>
                <a:gd name="T3" fmla="*/ 100 h 443"/>
                <a:gd name="T4" fmla="*/ 636 w 636"/>
                <a:gd name="T5" fmla="*/ 100 h 443"/>
                <a:gd name="T6" fmla="*/ 636 w 636"/>
                <a:gd name="T7" fmla="*/ 0 h 443"/>
                <a:gd name="T8" fmla="*/ 440 w 636"/>
                <a:gd name="T9" fmla="*/ 0 h 443"/>
                <a:gd name="T10" fmla="*/ 2 w 636"/>
                <a:gd name="T11" fmla="*/ 0 h 443"/>
                <a:gd name="T12" fmla="*/ 0 w 636"/>
                <a:gd name="T13" fmla="*/ 0 h 443"/>
                <a:gd name="T14" fmla="*/ 0 w 636"/>
                <a:gd name="T15" fmla="*/ 441 h 443"/>
                <a:gd name="T16" fmla="*/ 0 w 636"/>
                <a:gd name="T17" fmla="*/ 443 h 443"/>
                <a:gd name="T18" fmla="*/ 2 w 636"/>
                <a:gd name="T19" fmla="*/ 443 h 443"/>
                <a:gd name="T20" fmla="*/ 539 w 636"/>
                <a:gd name="T21" fmla="*/ 443 h 443"/>
                <a:gd name="T22" fmla="*/ 634 w 636"/>
                <a:gd name="T23" fmla="*/ 443 h 443"/>
                <a:gd name="T24" fmla="*/ 634 w 636"/>
                <a:gd name="T25" fmla="*/ 102 h 443"/>
                <a:gd name="T26" fmla="*/ 634 w 636"/>
                <a:gd name="T27" fmla="*/ 102 h 443"/>
                <a:gd name="T28" fmla="*/ 634 w 636"/>
                <a:gd name="T29" fmla="*/ 10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6" h="443">
                  <a:moveTo>
                    <a:pt x="634" y="102"/>
                  </a:moveTo>
                  <a:lnTo>
                    <a:pt x="634" y="100"/>
                  </a:lnTo>
                  <a:lnTo>
                    <a:pt x="636" y="100"/>
                  </a:lnTo>
                  <a:lnTo>
                    <a:pt x="636" y="0"/>
                  </a:lnTo>
                  <a:lnTo>
                    <a:pt x="440" y="0"/>
                  </a:lnTo>
                  <a:lnTo>
                    <a:pt x="2" y="0"/>
                  </a:lnTo>
                  <a:lnTo>
                    <a:pt x="0" y="0"/>
                  </a:lnTo>
                  <a:lnTo>
                    <a:pt x="0" y="441"/>
                  </a:lnTo>
                  <a:lnTo>
                    <a:pt x="0" y="443"/>
                  </a:lnTo>
                  <a:lnTo>
                    <a:pt x="2" y="443"/>
                  </a:lnTo>
                  <a:lnTo>
                    <a:pt x="539" y="443"/>
                  </a:lnTo>
                  <a:lnTo>
                    <a:pt x="634" y="443"/>
                  </a:lnTo>
                  <a:lnTo>
                    <a:pt x="634" y="102"/>
                  </a:lnTo>
                  <a:lnTo>
                    <a:pt x="634" y="102"/>
                  </a:lnTo>
                  <a:lnTo>
                    <a:pt x="634" y="102"/>
                  </a:lnTo>
                  <a:close/>
                </a:path>
              </a:pathLst>
            </a:custGeom>
            <a:solidFill>
              <a:srgbClr val="FFFF00"/>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5" name="California">
              <a:extLst>
                <a:ext uri="{FF2B5EF4-FFF2-40B4-BE49-F238E27FC236}">
                  <a16:creationId xmlns:a16="http://schemas.microsoft.com/office/drawing/2014/main" id="{E995B856-39F2-763F-5239-880DFD3E1131}"/>
                </a:ext>
              </a:extLst>
            </p:cNvPr>
            <p:cNvSpPr/>
            <p:nvPr/>
          </p:nvSpPr>
          <p:spPr>
            <a:xfrm>
              <a:off x="2130361" y="2223394"/>
              <a:ext cx="1546442" cy="2016225"/>
            </a:xfrm>
            <a:custGeom>
              <a:avLst/>
              <a:gdLst>
                <a:gd name="T0" fmla="*/ 387 w 391"/>
                <a:gd name="T1" fmla="*/ 493 h 509"/>
                <a:gd name="T2" fmla="*/ 387 w 391"/>
                <a:gd name="T3" fmla="*/ 471 h 509"/>
                <a:gd name="T4" fmla="*/ 391 w 391"/>
                <a:gd name="T5" fmla="*/ 459 h 509"/>
                <a:gd name="T6" fmla="*/ 391 w 391"/>
                <a:gd name="T7" fmla="*/ 455 h 509"/>
                <a:gd name="T8" fmla="*/ 384 w 391"/>
                <a:gd name="T9" fmla="*/ 439 h 509"/>
                <a:gd name="T10" fmla="*/ 384 w 391"/>
                <a:gd name="T11" fmla="*/ 421 h 509"/>
                <a:gd name="T12" fmla="*/ 384 w 391"/>
                <a:gd name="T13" fmla="*/ 411 h 509"/>
                <a:gd name="T14" fmla="*/ 386 w 391"/>
                <a:gd name="T15" fmla="*/ 400 h 509"/>
                <a:gd name="T16" fmla="*/ 387 w 391"/>
                <a:gd name="T17" fmla="*/ 390 h 509"/>
                <a:gd name="T18" fmla="*/ 386 w 391"/>
                <a:gd name="T19" fmla="*/ 357 h 509"/>
                <a:gd name="T20" fmla="*/ 169 w 391"/>
                <a:gd name="T21" fmla="*/ 142 h 509"/>
                <a:gd name="T22" fmla="*/ 0 w 391"/>
                <a:gd name="T23" fmla="*/ 0 h 509"/>
                <a:gd name="T24" fmla="*/ 15 w 391"/>
                <a:gd name="T25" fmla="*/ 80 h 509"/>
                <a:gd name="T26" fmla="*/ 4 w 391"/>
                <a:gd name="T27" fmla="*/ 123 h 509"/>
                <a:gd name="T28" fmla="*/ 11 w 391"/>
                <a:gd name="T29" fmla="*/ 139 h 509"/>
                <a:gd name="T30" fmla="*/ 27 w 391"/>
                <a:gd name="T31" fmla="*/ 170 h 509"/>
                <a:gd name="T32" fmla="*/ 35 w 391"/>
                <a:gd name="T33" fmla="*/ 209 h 509"/>
                <a:gd name="T34" fmla="*/ 58 w 391"/>
                <a:gd name="T35" fmla="*/ 236 h 509"/>
                <a:gd name="T36" fmla="*/ 58 w 391"/>
                <a:gd name="T37" fmla="*/ 248 h 509"/>
                <a:gd name="T38" fmla="*/ 70 w 391"/>
                <a:gd name="T39" fmla="*/ 252 h 509"/>
                <a:gd name="T40" fmla="*/ 74 w 391"/>
                <a:gd name="T41" fmla="*/ 252 h 509"/>
                <a:gd name="T42" fmla="*/ 78 w 391"/>
                <a:gd name="T43" fmla="*/ 240 h 509"/>
                <a:gd name="T44" fmla="*/ 97 w 391"/>
                <a:gd name="T45" fmla="*/ 244 h 509"/>
                <a:gd name="T46" fmla="*/ 86 w 391"/>
                <a:gd name="T47" fmla="*/ 248 h 509"/>
                <a:gd name="T48" fmla="*/ 86 w 391"/>
                <a:gd name="T49" fmla="*/ 256 h 509"/>
                <a:gd name="T50" fmla="*/ 93 w 391"/>
                <a:gd name="T51" fmla="*/ 271 h 509"/>
                <a:gd name="T52" fmla="*/ 82 w 391"/>
                <a:gd name="T53" fmla="*/ 260 h 509"/>
                <a:gd name="T54" fmla="*/ 78 w 391"/>
                <a:gd name="T55" fmla="*/ 263 h 509"/>
                <a:gd name="T56" fmla="*/ 89 w 391"/>
                <a:gd name="T57" fmla="*/ 299 h 509"/>
                <a:gd name="T58" fmla="*/ 105 w 391"/>
                <a:gd name="T59" fmla="*/ 306 h 509"/>
                <a:gd name="T60" fmla="*/ 97 w 391"/>
                <a:gd name="T61" fmla="*/ 318 h 509"/>
                <a:gd name="T62" fmla="*/ 136 w 391"/>
                <a:gd name="T63" fmla="*/ 369 h 509"/>
                <a:gd name="T64" fmla="*/ 140 w 391"/>
                <a:gd name="T65" fmla="*/ 381 h 509"/>
                <a:gd name="T66" fmla="*/ 148 w 391"/>
                <a:gd name="T67" fmla="*/ 388 h 509"/>
                <a:gd name="T68" fmla="*/ 148 w 391"/>
                <a:gd name="T69" fmla="*/ 396 h 509"/>
                <a:gd name="T70" fmla="*/ 152 w 391"/>
                <a:gd name="T71" fmla="*/ 416 h 509"/>
                <a:gd name="T72" fmla="*/ 179 w 391"/>
                <a:gd name="T73" fmla="*/ 423 h 509"/>
                <a:gd name="T74" fmla="*/ 187 w 391"/>
                <a:gd name="T75" fmla="*/ 420 h 509"/>
                <a:gd name="T76" fmla="*/ 203 w 391"/>
                <a:gd name="T77" fmla="*/ 431 h 509"/>
                <a:gd name="T78" fmla="*/ 222 w 391"/>
                <a:gd name="T79" fmla="*/ 439 h 509"/>
                <a:gd name="T80" fmla="*/ 226 w 391"/>
                <a:gd name="T81" fmla="*/ 435 h 509"/>
                <a:gd name="T82" fmla="*/ 234 w 391"/>
                <a:gd name="T83" fmla="*/ 443 h 509"/>
                <a:gd name="T84" fmla="*/ 246 w 391"/>
                <a:gd name="T85" fmla="*/ 455 h 509"/>
                <a:gd name="T86" fmla="*/ 281 w 391"/>
                <a:gd name="T87" fmla="*/ 486 h 509"/>
                <a:gd name="T88" fmla="*/ 285 w 391"/>
                <a:gd name="T89" fmla="*/ 509 h 509"/>
                <a:gd name="T90" fmla="*/ 374 w 391"/>
                <a:gd name="T91" fmla="*/ 505 h 509"/>
                <a:gd name="T92" fmla="*/ 387 w 391"/>
                <a:gd name="T93" fmla="*/ 50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1" h="509">
                  <a:moveTo>
                    <a:pt x="388" y="495"/>
                  </a:moveTo>
                  <a:cubicBezTo>
                    <a:pt x="388" y="495"/>
                    <a:pt x="387" y="494"/>
                    <a:pt x="387" y="493"/>
                  </a:cubicBezTo>
                  <a:cubicBezTo>
                    <a:pt x="386" y="489"/>
                    <a:pt x="387" y="481"/>
                    <a:pt x="387" y="481"/>
                  </a:cubicBezTo>
                  <a:cubicBezTo>
                    <a:pt x="387" y="481"/>
                    <a:pt x="389" y="474"/>
                    <a:pt x="387" y="471"/>
                  </a:cubicBezTo>
                  <a:cubicBezTo>
                    <a:pt x="386" y="470"/>
                    <a:pt x="387" y="468"/>
                    <a:pt x="389" y="465"/>
                  </a:cubicBezTo>
                  <a:cubicBezTo>
                    <a:pt x="390" y="463"/>
                    <a:pt x="391" y="461"/>
                    <a:pt x="391" y="459"/>
                  </a:cubicBezTo>
                  <a:cubicBezTo>
                    <a:pt x="391" y="458"/>
                    <a:pt x="391" y="457"/>
                    <a:pt x="391" y="456"/>
                  </a:cubicBezTo>
                  <a:cubicBezTo>
                    <a:pt x="391" y="455"/>
                    <a:pt x="391" y="455"/>
                    <a:pt x="391" y="455"/>
                  </a:cubicBezTo>
                  <a:cubicBezTo>
                    <a:pt x="391" y="449"/>
                    <a:pt x="391" y="449"/>
                    <a:pt x="391" y="449"/>
                  </a:cubicBezTo>
                  <a:cubicBezTo>
                    <a:pt x="384" y="439"/>
                    <a:pt x="384" y="439"/>
                    <a:pt x="384" y="439"/>
                  </a:cubicBezTo>
                  <a:cubicBezTo>
                    <a:pt x="384" y="422"/>
                    <a:pt x="384" y="422"/>
                    <a:pt x="384" y="422"/>
                  </a:cubicBezTo>
                  <a:cubicBezTo>
                    <a:pt x="384" y="421"/>
                    <a:pt x="384" y="421"/>
                    <a:pt x="384" y="421"/>
                  </a:cubicBezTo>
                  <a:cubicBezTo>
                    <a:pt x="383" y="421"/>
                    <a:pt x="383" y="421"/>
                    <a:pt x="383" y="421"/>
                  </a:cubicBezTo>
                  <a:cubicBezTo>
                    <a:pt x="383" y="420"/>
                    <a:pt x="382" y="420"/>
                    <a:pt x="384" y="411"/>
                  </a:cubicBezTo>
                  <a:cubicBezTo>
                    <a:pt x="386" y="401"/>
                    <a:pt x="386" y="401"/>
                    <a:pt x="386" y="401"/>
                  </a:cubicBezTo>
                  <a:cubicBezTo>
                    <a:pt x="386" y="400"/>
                    <a:pt x="386" y="400"/>
                    <a:pt x="386" y="400"/>
                  </a:cubicBezTo>
                  <a:cubicBezTo>
                    <a:pt x="385" y="399"/>
                    <a:pt x="385" y="399"/>
                    <a:pt x="385" y="399"/>
                  </a:cubicBezTo>
                  <a:cubicBezTo>
                    <a:pt x="385" y="399"/>
                    <a:pt x="384" y="398"/>
                    <a:pt x="387" y="390"/>
                  </a:cubicBezTo>
                  <a:cubicBezTo>
                    <a:pt x="391" y="378"/>
                    <a:pt x="391" y="378"/>
                    <a:pt x="391" y="378"/>
                  </a:cubicBezTo>
                  <a:cubicBezTo>
                    <a:pt x="386" y="357"/>
                    <a:pt x="386" y="357"/>
                    <a:pt x="386" y="357"/>
                  </a:cubicBezTo>
                  <a:cubicBezTo>
                    <a:pt x="386" y="357"/>
                    <a:pt x="386" y="357"/>
                    <a:pt x="386" y="357"/>
                  </a:cubicBezTo>
                  <a:cubicBezTo>
                    <a:pt x="169" y="142"/>
                    <a:pt x="169" y="142"/>
                    <a:pt x="169" y="142"/>
                  </a:cubicBezTo>
                  <a:cubicBezTo>
                    <a:pt x="169" y="0"/>
                    <a:pt x="169" y="0"/>
                    <a:pt x="169" y="0"/>
                  </a:cubicBezTo>
                  <a:cubicBezTo>
                    <a:pt x="0" y="0"/>
                    <a:pt x="0" y="0"/>
                    <a:pt x="0" y="0"/>
                  </a:cubicBezTo>
                  <a:cubicBezTo>
                    <a:pt x="0" y="2"/>
                    <a:pt x="0" y="2"/>
                    <a:pt x="0" y="2"/>
                  </a:cubicBezTo>
                  <a:cubicBezTo>
                    <a:pt x="15" y="80"/>
                    <a:pt x="15" y="80"/>
                    <a:pt x="15" y="80"/>
                  </a:cubicBezTo>
                  <a:cubicBezTo>
                    <a:pt x="15" y="107"/>
                    <a:pt x="15" y="107"/>
                    <a:pt x="15" y="107"/>
                  </a:cubicBezTo>
                  <a:cubicBezTo>
                    <a:pt x="4" y="123"/>
                    <a:pt x="4" y="123"/>
                    <a:pt x="4" y="123"/>
                  </a:cubicBezTo>
                  <a:cubicBezTo>
                    <a:pt x="7" y="135"/>
                    <a:pt x="7" y="135"/>
                    <a:pt x="7" y="135"/>
                  </a:cubicBezTo>
                  <a:cubicBezTo>
                    <a:pt x="11" y="139"/>
                    <a:pt x="11" y="139"/>
                    <a:pt x="11" y="139"/>
                  </a:cubicBezTo>
                  <a:cubicBezTo>
                    <a:pt x="27" y="166"/>
                    <a:pt x="27" y="166"/>
                    <a:pt x="27" y="166"/>
                  </a:cubicBezTo>
                  <a:cubicBezTo>
                    <a:pt x="27" y="170"/>
                    <a:pt x="27" y="170"/>
                    <a:pt x="27" y="170"/>
                  </a:cubicBezTo>
                  <a:cubicBezTo>
                    <a:pt x="27" y="181"/>
                    <a:pt x="27" y="181"/>
                    <a:pt x="27" y="181"/>
                  </a:cubicBezTo>
                  <a:cubicBezTo>
                    <a:pt x="35" y="209"/>
                    <a:pt x="35" y="209"/>
                    <a:pt x="35" y="209"/>
                  </a:cubicBezTo>
                  <a:cubicBezTo>
                    <a:pt x="54" y="232"/>
                    <a:pt x="54" y="232"/>
                    <a:pt x="54" y="232"/>
                  </a:cubicBezTo>
                  <a:cubicBezTo>
                    <a:pt x="58" y="236"/>
                    <a:pt x="58" y="236"/>
                    <a:pt x="58" y="236"/>
                  </a:cubicBezTo>
                  <a:cubicBezTo>
                    <a:pt x="58" y="244"/>
                    <a:pt x="58" y="244"/>
                    <a:pt x="58" y="244"/>
                  </a:cubicBezTo>
                  <a:cubicBezTo>
                    <a:pt x="58" y="248"/>
                    <a:pt x="58" y="248"/>
                    <a:pt x="58" y="248"/>
                  </a:cubicBezTo>
                  <a:cubicBezTo>
                    <a:pt x="66" y="252"/>
                    <a:pt x="66" y="252"/>
                    <a:pt x="66" y="252"/>
                  </a:cubicBezTo>
                  <a:cubicBezTo>
                    <a:pt x="70" y="252"/>
                    <a:pt x="70" y="252"/>
                    <a:pt x="70" y="252"/>
                  </a:cubicBezTo>
                  <a:cubicBezTo>
                    <a:pt x="74" y="256"/>
                    <a:pt x="74" y="256"/>
                    <a:pt x="74" y="256"/>
                  </a:cubicBezTo>
                  <a:cubicBezTo>
                    <a:pt x="74" y="252"/>
                    <a:pt x="74" y="252"/>
                    <a:pt x="74" y="252"/>
                  </a:cubicBezTo>
                  <a:cubicBezTo>
                    <a:pt x="78" y="252"/>
                    <a:pt x="78" y="252"/>
                    <a:pt x="78" y="252"/>
                  </a:cubicBezTo>
                  <a:cubicBezTo>
                    <a:pt x="78" y="240"/>
                    <a:pt x="78" y="240"/>
                    <a:pt x="78" y="240"/>
                  </a:cubicBezTo>
                  <a:cubicBezTo>
                    <a:pt x="86" y="240"/>
                    <a:pt x="86" y="240"/>
                    <a:pt x="86" y="240"/>
                  </a:cubicBezTo>
                  <a:cubicBezTo>
                    <a:pt x="97" y="244"/>
                    <a:pt x="97" y="244"/>
                    <a:pt x="97" y="244"/>
                  </a:cubicBezTo>
                  <a:cubicBezTo>
                    <a:pt x="89" y="248"/>
                    <a:pt x="89" y="248"/>
                    <a:pt x="89" y="248"/>
                  </a:cubicBezTo>
                  <a:cubicBezTo>
                    <a:pt x="86" y="248"/>
                    <a:pt x="86" y="248"/>
                    <a:pt x="86" y="248"/>
                  </a:cubicBezTo>
                  <a:cubicBezTo>
                    <a:pt x="82" y="252"/>
                    <a:pt x="82" y="252"/>
                    <a:pt x="82" y="252"/>
                  </a:cubicBezTo>
                  <a:cubicBezTo>
                    <a:pt x="86" y="256"/>
                    <a:pt x="86" y="256"/>
                    <a:pt x="86" y="256"/>
                  </a:cubicBezTo>
                  <a:cubicBezTo>
                    <a:pt x="93" y="267"/>
                    <a:pt x="93" y="267"/>
                    <a:pt x="93" y="267"/>
                  </a:cubicBezTo>
                  <a:cubicBezTo>
                    <a:pt x="93" y="271"/>
                    <a:pt x="93" y="271"/>
                    <a:pt x="93" y="271"/>
                  </a:cubicBezTo>
                  <a:cubicBezTo>
                    <a:pt x="82" y="263"/>
                    <a:pt x="82" y="263"/>
                    <a:pt x="82" y="263"/>
                  </a:cubicBezTo>
                  <a:cubicBezTo>
                    <a:pt x="82" y="260"/>
                    <a:pt x="82" y="260"/>
                    <a:pt x="82" y="260"/>
                  </a:cubicBezTo>
                  <a:cubicBezTo>
                    <a:pt x="78" y="260"/>
                    <a:pt x="78" y="260"/>
                    <a:pt x="78" y="260"/>
                  </a:cubicBezTo>
                  <a:cubicBezTo>
                    <a:pt x="78" y="263"/>
                    <a:pt x="78" y="263"/>
                    <a:pt x="78" y="263"/>
                  </a:cubicBezTo>
                  <a:cubicBezTo>
                    <a:pt x="82" y="291"/>
                    <a:pt x="82" y="291"/>
                    <a:pt x="82" y="291"/>
                  </a:cubicBezTo>
                  <a:cubicBezTo>
                    <a:pt x="89" y="299"/>
                    <a:pt x="89" y="299"/>
                    <a:pt x="89" y="299"/>
                  </a:cubicBezTo>
                  <a:cubicBezTo>
                    <a:pt x="101" y="299"/>
                    <a:pt x="101" y="299"/>
                    <a:pt x="101" y="299"/>
                  </a:cubicBezTo>
                  <a:cubicBezTo>
                    <a:pt x="105" y="306"/>
                    <a:pt x="105" y="306"/>
                    <a:pt x="105" y="306"/>
                  </a:cubicBezTo>
                  <a:cubicBezTo>
                    <a:pt x="105" y="314"/>
                    <a:pt x="105" y="314"/>
                    <a:pt x="105" y="314"/>
                  </a:cubicBezTo>
                  <a:cubicBezTo>
                    <a:pt x="97" y="318"/>
                    <a:pt x="97" y="318"/>
                    <a:pt x="97" y="318"/>
                  </a:cubicBezTo>
                  <a:cubicBezTo>
                    <a:pt x="101" y="326"/>
                    <a:pt x="101" y="326"/>
                    <a:pt x="101" y="326"/>
                  </a:cubicBezTo>
                  <a:cubicBezTo>
                    <a:pt x="136" y="369"/>
                    <a:pt x="136" y="369"/>
                    <a:pt x="136" y="369"/>
                  </a:cubicBezTo>
                  <a:cubicBezTo>
                    <a:pt x="140" y="373"/>
                    <a:pt x="140" y="373"/>
                    <a:pt x="140" y="373"/>
                  </a:cubicBezTo>
                  <a:cubicBezTo>
                    <a:pt x="140" y="381"/>
                    <a:pt x="140" y="381"/>
                    <a:pt x="140" y="381"/>
                  </a:cubicBezTo>
                  <a:cubicBezTo>
                    <a:pt x="148" y="384"/>
                    <a:pt x="148" y="384"/>
                    <a:pt x="148" y="384"/>
                  </a:cubicBezTo>
                  <a:cubicBezTo>
                    <a:pt x="148" y="388"/>
                    <a:pt x="148" y="388"/>
                    <a:pt x="148" y="388"/>
                  </a:cubicBezTo>
                  <a:cubicBezTo>
                    <a:pt x="152" y="392"/>
                    <a:pt x="152" y="392"/>
                    <a:pt x="152" y="392"/>
                  </a:cubicBezTo>
                  <a:cubicBezTo>
                    <a:pt x="148" y="396"/>
                    <a:pt x="148" y="396"/>
                    <a:pt x="148" y="396"/>
                  </a:cubicBezTo>
                  <a:cubicBezTo>
                    <a:pt x="152" y="412"/>
                    <a:pt x="152" y="412"/>
                    <a:pt x="152" y="412"/>
                  </a:cubicBezTo>
                  <a:cubicBezTo>
                    <a:pt x="152" y="416"/>
                    <a:pt x="152" y="416"/>
                    <a:pt x="152" y="416"/>
                  </a:cubicBezTo>
                  <a:cubicBezTo>
                    <a:pt x="171" y="420"/>
                    <a:pt x="171" y="420"/>
                    <a:pt x="171" y="420"/>
                  </a:cubicBezTo>
                  <a:cubicBezTo>
                    <a:pt x="179" y="423"/>
                    <a:pt x="179" y="423"/>
                    <a:pt x="179" y="423"/>
                  </a:cubicBezTo>
                  <a:cubicBezTo>
                    <a:pt x="183" y="420"/>
                    <a:pt x="183" y="420"/>
                    <a:pt x="183" y="420"/>
                  </a:cubicBezTo>
                  <a:cubicBezTo>
                    <a:pt x="187" y="420"/>
                    <a:pt x="187" y="420"/>
                    <a:pt x="187" y="420"/>
                  </a:cubicBezTo>
                  <a:cubicBezTo>
                    <a:pt x="199" y="427"/>
                    <a:pt x="199" y="427"/>
                    <a:pt x="199" y="427"/>
                  </a:cubicBezTo>
                  <a:cubicBezTo>
                    <a:pt x="203" y="431"/>
                    <a:pt x="203" y="431"/>
                    <a:pt x="203" y="431"/>
                  </a:cubicBezTo>
                  <a:cubicBezTo>
                    <a:pt x="218" y="439"/>
                    <a:pt x="218" y="439"/>
                    <a:pt x="218" y="439"/>
                  </a:cubicBezTo>
                  <a:cubicBezTo>
                    <a:pt x="222" y="439"/>
                    <a:pt x="222" y="439"/>
                    <a:pt x="222" y="439"/>
                  </a:cubicBezTo>
                  <a:cubicBezTo>
                    <a:pt x="222" y="435"/>
                    <a:pt x="222" y="435"/>
                    <a:pt x="222" y="435"/>
                  </a:cubicBezTo>
                  <a:cubicBezTo>
                    <a:pt x="226" y="435"/>
                    <a:pt x="226" y="435"/>
                    <a:pt x="226" y="435"/>
                  </a:cubicBezTo>
                  <a:cubicBezTo>
                    <a:pt x="230" y="439"/>
                    <a:pt x="230" y="439"/>
                    <a:pt x="230" y="439"/>
                  </a:cubicBezTo>
                  <a:cubicBezTo>
                    <a:pt x="234" y="443"/>
                    <a:pt x="234" y="443"/>
                    <a:pt x="234" y="443"/>
                  </a:cubicBezTo>
                  <a:cubicBezTo>
                    <a:pt x="238" y="451"/>
                    <a:pt x="238" y="451"/>
                    <a:pt x="238" y="451"/>
                  </a:cubicBezTo>
                  <a:cubicBezTo>
                    <a:pt x="246" y="455"/>
                    <a:pt x="246" y="455"/>
                    <a:pt x="246" y="455"/>
                  </a:cubicBezTo>
                  <a:cubicBezTo>
                    <a:pt x="277" y="478"/>
                    <a:pt x="277" y="478"/>
                    <a:pt x="277" y="478"/>
                  </a:cubicBezTo>
                  <a:cubicBezTo>
                    <a:pt x="281" y="486"/>
                    <a:pt x="281" y="486"/>
                    <a:pt x="281" y="486"/>
                  </a:cubicBezTo>
                  <a:cubicBezTo>
                    <a:pt x="281" y="490"/>
                    <a:pt x="281" y="490"/>
                    <a:pt x="281" y="490"/>
                  </a:cubicBezTo>
                  <a:cubicBezTo>
                    <a:pt x="285" y="509"/>
                    <a:pt x="285" y="509"/>
                    <a:pt x="285" y="509"/>
                  </a:cubicBezTo>
                  <a:cubicBezTo>
                    <a:pt x="370" y="502"/>
                    <a:pt x="370" y="502"/>
                    <a:pt x="370" y="502"/>
                  </a:cubicBezTo>
                  <a:cubicBezTo>
                    <a:pt x="374" y="505"/>
                    <a:pt x="374" y="505"/>
                    <a:pt x="374" y="505"/>
                  </a:cubicBezTo>
                  <a:cubicBezTo>
                    <a:pt x="383" y="509"/>
                    <a:pt x="383" y="509"/>
                    <a:pt x="383" y="509"/>
                  </a:cubicBezTo>
                  <a:cubicBezTo>
                    <a:pt x="387" y="503"/>
                    <a:pt x="387" y="503"/>
                    <a:pt x="387" y="503"/>
                  </a:cubicBezTo>
                  <a:cubicBezTo>
                    <a:pt x="390" y="499"/>
                    <a:pt x="389" y="498"/>
                    <a:pt x="388" y="495"/>
                  </a:cubicBezTo>
                  <a:close/>
                </a:path>
              </a:pathLst>
            </a:custGeom>
            <a:solidFill>
              <a:srgbClr val="FFFF00"/>
            </a:solid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6" name="Arkansas">
              <a:extLst>
                <a:ext uri="{FF2B5EF4-FFF2-40B4-BE49-F238E27FC236}">
                  <a16:creationId xmlns:a16="http://schemas.microsoft.com/office/drawing/2014/main" id="{87277EB0-62E2-9D84-BD79-7831DA7F0ED0}"/>
                </a:ext>
              </a:extLst>
            </p:cNvPr>
            <p:cNvSpPr/>
            <p:nvPr/>
          </p:nvSpPr>
          <p:spPr>
            <a:xfrm>
              <a:off x="6691110" y="3348534"/>
              <a:ext cx="750651" cy="685450"/>
            </a:xfrm>
            <a:custGeom>
              <a:avLst/>
              <a:gdLst>
                <a:gd name="T0" fmla="*/ 159 w 190"/>
                <a:gd name="T1" fmla="*/ 69 h 173"/>
                <a:gd name="T2" fmla="*/ 163 w 190"/>
                <a:gd name="T3" fmla="*/ 65 h 173"/>
                <a:gd name="T4" fmla="*/ 163 w 190"/>
                <a:gd name="T5" fmla="*/ 59 h 173"/>
                <a:gd name="T6" fmla="*/ 171 w 190"/>
                <a:gd name="T7" fmla="*/ 53 h 173"/>
                <a:gd name="T8" fmla="*/ 174 w 190"/>
                <a:gd name="T9" fmla="*/ 45 h 173"/>
                <a:gd name="T10" fmla="*/ 179 w 190"/>
                <a:gd name="T11" fmla="*/ 41 h 173"/>
                <a:gd name="T12" fmla="*/ 177 w 190"/>
                <a:gd name="T13" fmla="*/ 39 h 173"/>
                <a:gd name="T14" fmla="*/ 180 w 190"/>
                <a:gd name="T15" fmla="*/ 39 h 173"/>
                <a:gd name="T16" fmla="*/ 180 w 190"/>
                <a:gd name="T17" fmla="*/ 37 h 173"/>
                <a:gd name="T18" fmla="*/ 180 w 190"/>
                <a:gd name="T19" fmla="*/ 35 h 173"/>
                <a:gd name="T20" fmla="*/ 180 w 190"/>
                <a:gd name="T21" fmla="*/ 34 h 173"/>
                <a:gd name="T22" fmla="*/ 181 w 190"/>
                <a:gd name="T23" fmla="*/ 32 h 173"/>
                <a:gd name="T24" fmla="*/ 183 w 190"/>
                <a:gd name="T25" fmla="*/ 28 h 173"/>
                <a:gd name="T26" fmla="*/ 183 w 190"/>
                <a:gd name="T27" fmla="*/ 24 h 173"/>
                <a:gd name="T28" fmla="*/ 183 w 190"/>
                <a:gd name="T29" fmla="*/ 23 h 173"/>
                <a:gd name="T30" fmla="*/ 186 w 190"/>
                <a:gd name="T31" fmla="*/ 21 h 173"/>
                <a:gd name="T32" fmla="*/ 187 w 190"/>
                <a:gd name="T33" fmla="*/ 19 h 173"/>
                <a:gd name="T34" fmla="*/ 190 w 190"/>
                <a:gd name="T35" fmla="*/ 16 h 173"/>
                <a:gd name="T36" fmla="*/ 166 w 190"/>
                <a:gd name="T37" fmla="*/ 16 h 173"/>
                <a:gd name="T38" fmla="*/ 166 w 190"/>
                <a:gd name="T39" fmla="*/ 0 h 173"/>
                <a:gd name="T40" fmla="*/ 0 w 190"/>
                <a:gd name="T41" fmla="*/ 0 h 173"/>
                <a:gd name="T42" fmla="*/ 0 w 190"/>
                <a:gd name="T43" fmla="*/ 34 h 173"/>
                <a:gd name="T44" fmla="*/ 6 w 190"/>
                <a:gd name="T45" fmla="*/ 38 h 173"/>
                <a:gd name="T46" fmla="*/ 12 w 190"/>
                <a:gd name="T47" fmla="*/ 44 h 173"/>
                <a:gd name="T48" fmla="*/ 12 w 190"/>
                <a:gd name="T49" fmla="*/ 139 h 173"/>
                <a:gd name="T50" fmla="*/ 12 w 190"/>
                <a:gd name="T51" fmla="*/ 139 h 173"/>
                <a:gd name="T52" fmla="*/ 21 w 190"/>
                <a:gd name="T53" fmla="*/ 142 h 173"/>
                <a:gd name="T54" fmla="*/ 21 w 190"/>
                <a:gd name="T55" fmla="*/ 173 h 173"/>
                <a:gd name="T56" fmla="*/ 124 w 190"/>
                <a:gd name="T57" fmla="*/ 173 h 173"/>
                <a:gd name="T58" fmla="*/ 124 w 190"/>
                <a:gd name="T59" fmla="*/ 173 h 173"/>
                <a:gd name="T60" fmla="*/ 124 w 190"/>
                <a:gd name="T61" fmla="*/ 172 h 173"/>
                <a:gd name="T62" fmla="*/ 127 w 190"/>
                <a:gd name="T63" fmla="*/ 163 h 173"/>
                <a:gd name="T64" fmla="*/ 127 w 190"/>
                <a:gd name="T65" fmla="*/ 163 h 173"/>
                <a:gd name="T66" fmla="*/ 127 w 190"/>
                <a:gd name="T67" fmla="*/ 162 h 173"/>
                <a:gd name="T68" fmla="*/ 127 w 190"/>
                <a:gd name="T69" fmla="*/ 161 h 173"/>
                <a:gd name="T70" fmla="*/ 128 w 190"/>
                <a:gd name="T71" fmla="*/ 159 h 173"/>
                <a:gd name="T72" fmla="*/ 128 w 190"/>
                <a:gd name="T73" fmla="*/ 159 h 173"/>
                <a:gd name="T74" fmla="*/ 129 w 190"/>
                <a:gd name="T75" fmla="*/ 159 h 173"/>
                <a:gd name="T76" fmla="*/ 130 w 190"/>
                <a:gd name="T77" fmla="*/ 159 h 173"/>
                <a:gd name="T78" fmla="*/ 130 w 190"/>
                <a:gd name="T79" fmla="*/ 157 h 173"/>
                <a:gd name="T80" fmla="*/ 129 w 190"/>
                <a:gd name="T81" fmla="*/ 148 h 173"/>
                <a:gd name="T82" fmla="*/ 127 w 190"/>
                <a:gd name="T83" fmla="*/ 136 h 173"/>
                <a:gd name="T84" fmla="*/ 127 w 190"/>
                <a:gd name="T85" fmla="*/ 132 h 173"/>
                <a:gd name="T86" fmla="*/ 134 w 190"/>
                <a:gd name="T87" fmla="*/ 123 h 173"/>
                <a:gd name="T88" fmla="*/ 134 w 190"/>
                <a:gd name="T89" fmla="*/ 123 h 173"/>
                <a:gd name="T90" fmla="*/ 135 w 190"/>
                <a:gd name="T91" fmla="*/ 123 h 173"/>
                <a:gd name="T92" fmla="*/ 135 w 190"/>
                <a:gd name="T93" fmla="*/ 123 h 173"/>
                <a:gd name="T94" fmla="*/ 136 w 190"/>
                <a:gd name="T95" fmla="*/ 123 h 173"/>
                <a:gd name="T96" fmla="*/ 137 w 190"/>
                <a:gd name="T97" fmla="*/ 122 h 173"/>
                <a:gd name="T98" fmla="*/ 140 w 190"/>
                <a:gd name="T99" fmla="*/ 119 h 173"/>
                <a:gd name="T100" fmla="*/ 140 w 190"/>
                <a:gd name="T101" fmla="*/ 119 h 173"/>
                <a:gd name="T102" fmla="*/ 140 w 190"/>
                <a:gd name="T103" fmla="*/ 119 h 173"/>
                <a:gd name="T104" fmla="*/ 142 w 190"/>
                <a:gd name="T105" fmla="*/ 117 h 173"/>
                <a:gd name="T106" fmla="*/ 147 w 190"/>
                <a:gd name="T107" fmla="*/ 108 h 173"/>
                <a:gd name="T108" fmla="*/ 147 w 190"/>
                <a:gd name="T109" fmla="*/ 108 h 173"/>
                <a:gd name="T110" fmla="*/ 147 w 190"/>
                <a:gd name="T111" fmla="*/ 89 h 173"/>
                <a:gd name="T112" fmla="*/ 154 w 190"/>
                <a:gd name="T113" fmla="*/ 83 h 173"/>
                <a:gd name="T114" fmla="*/ 155 w 190"/>
                <a:gd name="T115" fmla="*/ 78 h 173"/>
                <a:gd name="T116" fmla="*/ 157 w 190"/>
                <a:gd name="T117" fmla="*/ 73 h 173"/>
                <a:gd name="T118" fmla="*/ 157 w 190"/>
                <a:gd name="T119" fmla="*/ 73 h 173"/>
                <a:gd name="T120" fmla="*/ 159 w 190"/>
                <a:gd name="T121" fmla="*/ 6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0" h="173">
                  <a:moveTo>
                    <a:pt x="159" y="69"/>
                  </a:moveTo>
                  <a:cubicBezTo>
                    <a:pt x="163" y="65"/>
                    <a:pt x="163" y="65"/>
                    <a:pt x="163" y="65"/>
                  </a:cubicBezTo>
                  <a:cubicBezTo>
                    <a:pt x="163" y="59"/>
                    <a:pt x="163" y="59"/>
                    <a:pt x="163" y="59"/>
                  </a:cubicBezTo>
                  <a:cubicBezTo>
                    <a:pt x="171" y="53"/>
                    <a:pt x="171" y="53"/>
                    <a:pt x="171" y="53"/>
                  </a:cubicBezTo>
                  <a:cubicBezTo>
                    <a:pt x="174" y="45"/>
                    <a:pt x="174" y="45"/>
                    <a:pt x="174" y="45"/>
                  </a:cubicBezTo>
                  <a:cubicBezTo>
                    <a:pt x="179" y="41"/>
                    <a:pt x="179" y="41"/>
                    <a:pt x="179" y="41"/>
                  </a:cubicBezTo>
                  <a:cubicBezTo>
                    <a:pt x="177" y="39"/>
                    <a:pt x="177" y="39"/>
                    <a:pt x="177" y="39"/>
                  </a:cubicBezTo>
                  <a:cubicBezTo>
                    <a:pt x="180" y="39"/>
                    <a:pt x="180" y="39"/>
                    <a:pt x="180" y="39"/>
                  </a:cubicBezTo>
                  <a:cubicBezTo>
                    <a:pt x="180" y="38"/>
                    <a:pt x="180" y="38"/>
                    <a:pt x="180" y="37"/>
                  </a:cubicBezTo>
                  <a:cubicBezTo>
                    <a:pt x="180" y="36"/>
                    <a:pt x="180" y="35"/>
                    <a:pt x="180" y="35"/>
                  </a:cubicBezTo>
                  <a:cubicBezTo>
                    <a:pt x="180" y="34"/>
                    <a:pt x="180" y="34"/>
                    <a:pt x="180" y="34"/>
                  </a:cubicBezTo>
                  <a:cubicBezTo>
                    <a:pt x="181" y="32"/>
                    <a:pt x="181" y="32"/>
                    <a:pt x="181" y="32"/>
                  </a:cubicBezTo>
                  <a:cubicBezTo>
                    <a:pt x="183" y="28"/>
                    <a:pt x="183" y="28"/>
                    <a:pt x="183" y="28"/>
                  </a:cubicBezTo>
                  <a:cubicBezTo>
                    <a:pt x="183" y="24"/>
                    <a:pt x="183" y="24"/>
                    <a:pt x="183" y="24"/>
                  </a:cubicBezTo>
                  <a:cubicBezTo>
                    <a:pt x="183" y="23"/>
                    <a:pt x="183" y="23"/>
                    <a:pt x="183" y="23"/>
                  </a:cubicBezTo>
                  <a:cubicBezTo>
                    <a:pt x="183" y="23"/>
                    <a:pt x="185" y="22"/>
                    <a:pt x="186" y="21"/>
                  </a:cubicBezTo>
                  <a:cubicBezTo>
                    <a:pt x="187" y="19"/>
                    <a:pt x="187" y="19"/>
                    <a:pt x="187" y="19"/>
                  </a:cubicBezTo>
                  <a:cubicBezTo>
                    <a:pt x="188" y="18"/>
                    <a:pt x="189" y="17"/>
                    <a:pt x="190" y="16"/>
                  </a:cubicBezTo>
                  <a:cubicBezTo>
                    <a:pt x="166" y="16"/>
                    <a:pt x="166" y="16"/>
                    <a:pt x="166" y="16"/>
                  </a:cubicBezTo>
                  <a:cubicBezTo>
                    <a:pt x="166" y="0"/>
                    <a:pt x="166" y="0"/>
                    <a:pt x="166" y="0"/>
                  </a:cubicBezTo>
                  <a:cubicBezTo>
                    <a:pt x="0" y="0"/>
                    <a:pt x="0" y="0"/>
                    <a:pt x="0" y="0"/>
                  </a:cubicBezTo>
                  <a:cubicBezTo>
                    <a:pt x="0" y="34"/>
                    <a:pt x="0" y="34"/>
                    <a:pt x="0" y="34"/>
                  </a:cubicBezTo>
                  <a:cubicBezTo>
                    <a:pt x="6" y="38"/>
                    <a:pt x="6" y="38"/>
                    <a:pt x="6" y="38"/>
                  </a:cubicBezTo>
                  <a:cubicBezTo>
                    <a:pt x="12" y="44"/>
                    <a:pt x="12" y="44"/>
                    <a:pt x="12" y="44"/>
                  </a:cubicBezTo>
                  <a:cubicBezTo>
                    <a:pt x="12" y="139"/>
                    <a:pt x="12" y="139"/>
                    <a:pt x="12" y="139"/>
                  </a:cubicBezTo>
                  <a:cubicBezTo>
                    <a:pt x="12" y="139"/>
                    <a:pt x="12" y="139"/>
                    <a:pt x="12" y="139"/>
                  </a:cubicBezTo>
                  <a:cubicBezTo>
                    <a:pt x="21" y="142"/>
                    <a:pt x="21" y="142"/>
                    <a:pt x="21" y="142"/>
                  </a:cubicBezTo>
                  <a:cubicBezTo>
                    <a:pt x="21" y="173"/>
                    <a:pt x="21" y="173"/>
                    <a:pt x="21" y="173"/>
                  </a:cubicBezTo>
                  <a:cubicBezTo>
                    <a:pt x="124" y="173"/>
                    <a:pt x="124" y="173"/>
                    <a:pt x="124" y="173"/>
                  </a:cubicBezTo>
                  <a:cubicBezTo>
                    <a:pt x="124" y="173"/>
                    <a:pt x="124" y="173"/>
                    <a:pt x="124" y="173"/>
                  </a:cubicBezTo>
                  <a:cubicBezTo>
                    <a:pt x="124" y="172"/>
                    <a:pt x="124" y="172"/>
                    <a:pt x="124" y="172"/>
                  </a:cubicBezTo>
                  <a:cubicBezTo>
                    <a:pt x="126" y="166"/>
                    <a:pt x="127" y="164"/>
                    <a:pt x="127" y="163"/>
                  </a:cubicBezTo>
                  <a:cubicBezTo>
                    <a:pt x="127" y="163"/>
                    <a:pt x="127" y="163"/>
                    <a:pt x="127" y="163"/>
                  </a:cubicBezTo>
                  <a:cubicBezTo>
                    <a:pt x="127" y="162"/>
                    <a:pt x="127" y="162"/>
                    <a:pt x="127" y="162"/>
                  </a:cubicBezTo>
                  <a:cubicBezTo>
                    <a:pt x="127" y="162"/>
                    <a:pt x="127" y="162"/>
                    <a:pt x="127" y="161"/>
                  </a:cubicBezTo>
                  <a:cubicBezTo>
                    <a:pt x="128" y="160"/>
                    <a:pt x="128" y="160"/>
                    <a:pt x="128" y="159"/>
                  </a:cubicBezTo>
                  <a:cubicBezTo>
                    <a:pt x="128" y="159"/>
                    <a:pt x="128" y="159"/>
                    <a:pt x="128" y="159"/>
                  </a:cubicBezTo>
                  <a:cubicBezTo>
                    <a:pt x="129" y="159"/>
                    <a:pt x="129" y="159"/>
                    <a:pt x="129" y="159"/>
                  </a:cubicBezTo>
                  <a:cubicBezTo>
                    <a:pt x="130" y="159"/>
                    <a:pt x="130" y="159"/>
                    <a:pt x="130" y="159"/>
                  </a:cubicBezTo>
                  <a:cubicBezTo>
                    <a:pt x="130" y="157"/>
                    <a:pt x="130" y="157"/>
                    <a:pt x="130" y="157"/>
                  </a:cubicBezTo>
                  <a:cubicBezTo>
                    <a:pt x="130" y="154"/>
                    <a:pt x="129" y="151"/>
                    <a:pt x="129" y="148"/>
                  </a:cubicBezTo>
                  <a:cubicBezTo>
                    <a:pt x="129" y="148"/>
                    <a:pt x="128" y="141"/>
                    <a:pt x="127" y="136"/>
                  </a:cubicBezTo>
                  <a:cubicBezTo>
                    <a:pt x="127" y="132"/>
                    <a:pt x="127" y="132"/>
                    <a:pt x="127" y="132"/>
                  </a:cubicBezTo>
                  <a:cubicBezTo>
                    <a:pt x="129" y="129"/>
                    <a:pt x="133" y="125"/>
                    <a:pt x="134" y="123"/>
                  </a:cubicBezTo>
                  <a:cubicBezTo>
                    <a:pt x="134" y="123"/>
                    <a:pt x="134" y="123"/>
                    <a:pt x="134" y="123"/>
                  </a:cubicBezTo>
                  <a:cubicBezTo>
                    <a:pt x="135" y="123"/>
                    <a:pt x="135" y="123"/>
                    <a:pt x="135" y="123"/>
                  </a:cubicBezTo>
                  <a:cubicBezTo>
                    <a:pt x="135" y="123"/>
                    <a:pt x="135" y="123"/>
                    <a:pt x="135" y="123"/>
                  </a:cubicBezTo>
                  <a:cubicBezTo>
                    <a:pt x="136" y="123"/>
                    <a:pt x="136" y="123"/>
                    <a:pt x="136" y="123"/>
                  </a:cubicBezTo>
                  <a:cubicBezTo>
                    <a:pt x="137" y="122"/>
                    <a:pt x="137" y="122"/>
                    <a:pt x="137" y="122"/>
                  </a:cubicBezTo>
                  <a:cubicBezTo>
                    <a:pt x="139" y="120"/>
                    <a:pt x="139" y="119"/>
                    <a:pt x="140" y="119"/>
                  </a:cubicBezTo>
                  <a:cubicBezTo>
                    <a:pt x="140" y="119"/>
                    <a:pt x="140" y="119"/>
                    <a:pt x="140" y="119"/>
                  </a:cubicBezTo>
                  <a:cubicBezTo>
                    <a:pt x="140" y="119"/>
                    <a:pt x="140" y="119"/>
                    <a:pt x="140" y="119"/>
                  </a:cubicBezTo>
                  <a:cubicBezTo>
                    <a:pt x="142" y="117"/>
                    <a:pt x="142" y="117"/>
                    <a:pt x="142" y="117"/>
                  </a:cubicBezTo>
                  <a:cubicBezTo>
                    <a:pt x="145" y="112"/>
                    <a:pt x="147" y="108"/>
                    <a:pt x="147" y="108"/>
                  </a:cubicBezTo>
                  <a:cubicBezTo>
                    <a:pt x="147" y="108"/>
                    <a:pt x="147" y="108"/>
                    <a:pt x="147" y="108"/>
                  </a:cubicBezTo>
                  <a:cubicBezTo>
                    <a:pt x="147" y="89"/>
                    <a:pt x="147" y="89"/>
                    <a:pt x="147" y="89"/>
                  </a:cubicBezTo>
                  <a:cubicBezTo>
                    <a:pt x="154" y="83"/>
                    <a:pt x="154" y="83"/>
                    <a:pt x="154" y="83"/>
                  </a:cubicBezTo>
                  <a:cubicBezTo>
                    <a:pt x="155" y="78"/>
                    <a:pt x="155" y="78"/>
                    <a:pt x="155" y="78"/>
                  </a:cubicBezTo>
                  <a:cubicBezTo>
                    <a:pt x="157" y="73"/>
                    <a:pt x="157" y="73"/>
                    <a:pt x="157" y="73"/>
                  </a:cubicBezTo>
                  <a:cubicBezTo>
                    <a:pt x="157" y="73"/>
                    <a:pt x="157" y="73"/>
                    <a:pt x="157" y="73"/>
                  </a:cubicBezTo>
                  <a:lnTo>
                    <a:pt x="159" y="69"/>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7" name="Arizona">
              <a:extLst>
                <a:ext uri="{FF2B5EF4-FFF2-40B4-BE49-F238E27FC236}">
                  <a16:creationId xmlns:a16="http://schemas.microsoft.com/office/drawing/2014/main" id="{1FD16CD7-51BF-1B1D-790E-BAF138877CA9}"/>
                </a:ext>
              </a:extLst>
            </p:cNvPr>
            <p:cNvSpPr/>
            <p:nvPr/>
          </p:nvSpPr>
          <p:spPr>
            <a:xfrm>
              <a:off x="3629992" y="3189710"/>
              <a:ext cx="874366" cy="1252199"/>
            </a:xfrm>
            <a:custGeom>
              <a:avLst/>
              <a:gdLst>
                <a:gd name="T0" fmla="*/ 24 w 221"/>
                <a:gd name="T1" fmla="*/ 0 h 316"/>
                <a:gd name="T2" fmla="*/ 24 w 221"/>
                <a:gd name="T3" fmla="*/ 57 h 316"/>
                <a:gd name="T4" fmla="*/ 4 w 221"/>
                <a:gd name="T5" fmla="*/ 44 h 316"/>
                <a:gd name="T6" fmla="*/ 0 w 221"/>
                <a:gd name="T7" fmla="*/ 66 h 316"/>
                <a:gd name="T8" fmla="*/ 7 w 221"/>
                <a:gd name="T9" fmla="*/ 73 h 316"/>
                <a:gd name="T10" fmla="*/ 10 w 221"/>
                <a:gd name="T11" fmla="*/ 79 h 316"/>
                <a:gd name="T12" fmla="*/ 7 w 221"/>
                <a:gd name="T13" fmla="*/ 82 h 316"/>
                <a:gd name="T14" fmla="*/ 7 w 221"/>
                <a:gd name="T15" fmla="*/ 113 h 316"/>
                <a:gd name="T16" fmla="*/ 12 w 221"/>
                <a:gd name="T17" fmla="*/ 134 h 316"/>
                <a:gd name="T18" fmla="*/ 8 w 221"/>
                <a:gd name="T19" fmla="*/ 146 h 316"/>
                <a:gd name="T20" fmla="*/ 6 w 221"/>
                <a:gd name="T21" fmla="*/ 155 h 316"/>
                <a:gd name="T22" fmla="*/ 7 w 221"/>
                <a:gd name="T23" fmla="*/ 156 h 316"/>
                <a:gd name="T24" fmla="*/ 7 w 221"/>
                <a:gd name="T25" fmla="*/ 157 h 316"/>
                <a:gd name="T26" fmla="*/ 5 w 221"/>
                <a:gd name="T27" fmla="*/ 167 h 316"/>
                <a:gd name="T28" fmla="*/ 4 w 221"/>
                <a:gd name="T29" fmla="*/ 177 h 316"/>
                <a:gd name="T30" fmla="*/ 5 w 221"/>
                <a:gd name="T31" fmla="*/ 177 h 316"/>
                <a:gd name="T32" fmla="*/ 5 w 221"/>
                <a:gd name="T33" fmla="*/ 178 h 316"/>
                <a:gd name="T34" fmla="*/ 5 w 221"/>
                <a:gd name="T35" fmla="*/ 195 h 316"/>
                <a:gd name="T36" fmla="*/ 12 w 221"/>
                <a:gd name="T37" fmla="*/ 205 h 316"/>
                <a:gd name="T38" fmla="*/ 12 w 221"/>
                <a:gd name="T39" fmla="*/ 211 h 316"/>
                <a:gd name="T40" fmla="*/ 12 w 221"/>
                <a:gd name="T41" fmla="*/ 212 h 316"/>
                <a:gd name="T42" fmla="*/ 12 w 221"/>
                <a:gd name="T43" fmla="*/ 215 h 316"/>
                <a:gd name="T44" fmla="*/ 10 w 221"/>
                <a:gd name="T45" fmla="*/ 221 h 316"/>
                <a:gd name="T46" fmla="*/ 8 w 221"/>
                <a:gd name="T47" fmla="*/ 227 h 316"/>
                <a:gd name="T48" fmla="*/ 8 w 221"/>
                <a:gd name="T49" fmla="*/ 237 h 316"/>
                <a:gd name="T50" fmla="*/ 8 w 221"/>
                <a:gd name="T51" fmla="*/ 249 h 316"/>
                <a:gd name="T52" fmla="*/ 9 w 221"/>
                <a:gd name="T53" fmla="*/ 251 h 316"/>
                <a:gd name="T54" fmla="*/ 8 w 221"/>
                <a:gd name="T55" fmla="*/ 259 h 316"/>
                <a:gd name="T56" fmla="*/ 4 w 221"/>
                <a:gd name="T57" fmla="*/ 265 h 316"/>
                <a:gd name="T58" fmla="*/ 144 w 221"/>
                <a:gd name="T59" fmla="*/ 316 h 316"/>
                <a:gd name="T60" fmla="*/ 221 w 221"/>
                <a:gd name="T61" fmla="*/ 316 h 316"/>
                <a:gd name="T62" fmla="*/ 221 w 221"/>
                <a:gd name="T63" fmla="*/ 0 h 316"/>
                <a:gd name="T64" fmla="*/ 24 w 221"/>
                <a:gd name="T65"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16">
                  <a:moveTo>
                    <a:pt x="24" y="0"/>
                  </a:moveTo>
                  <a:cubicBezTo>
                    <a:pt x="24" y="57"/>
                    <a:pt x="24" y="57"/>
                    <a:pt x="24" y="57"/>
                  </a:cubicBezTo>
                  <a:cubicBezTo>
                    <a:pt x="4" y="44"/>
                    <a:pt x="4" y="44"/>
                    <a:pt x="4" y="44"/>
                  </a:cubicBezTo>
                  <a:cubicBezTo>
                    <a:pt x="0" y="66"/>
                    <a:pt x="0" y="66"/>
                    <a:pt x="0" y="66"/>
                  </a:cubicBezTo>
                  <a:cubicBezTo>
                    <a:pt x="7" y="73"/>
                    <a:pt x="7" y="73"/>
                    <a:pt x="7" y="73"/>
                  </a:cubicBezTo>
                  <a:cubicBezTo>
                    <a:pt x="10" y="75"/>
                    <a:pt x="11" y="77"/>
                    <a:pt x="10" y="79"/>
                  </a:cubicBezTo>
                  <a:cubicBezTo>
                    <a:pt x="10" y="81"/>
                    <a:pt x="8" y="82"/>
                    <a:pt x="7" y="82"/>
                  </a:cubicBezTo>
                  <a:cubicBezTo>
                    <a:pt x="7" y="113"/>
                    <a:pt x="7" y="113"/>
                    <a:pt x="7" y="113"/>
                  </a:cubicBezTo>
                  <a:cubicBezTo>
                    <a:pt x="12" y="134"/>
                    <a:pt x="12" y="134"/>
                    <a:pt x="12" y="134"/>
                  </a:cubicBezTo>
                  <a:cubicBezTo>
                    <a:pt x="8" y="146"/>
                    <a:pt x="8" y="146"/>
                    <a:pt x="8" y="146"/>
                  </a:cubicBezTo>
                  <a:cubicBezTo>
                    <a:pt x="5" y="154"/>
                    <a:pt x="6" y="155"/>
                    <a:pt x="6" y="155"/>
                  </a:cubicBezTo>
                  <a:cubicBezTo>
                    <a:pt x="7" y="156"/>
                    <a:pt x="7" y="156"/>
                    <a:pt x="7" y="156"/>
                  </a:cubicBezTo>
                  <a:cubicBezTo>
                    <a:pt x="7" y="157"/>
                    <a:pt x="7" y="157"/>
                    <a:pt x="7" y="157"/>
                  </a:cubicBezTo>
                  <a:cubicBezTo>
                    <a:pt x="5" y="167"/>
                    <a:pt x="5" y="167"/>
                    <a:pt x="5" y="167"/>
                  </a:cubicBezTo>
                  <a:cubicBezTo>
                    <a:pt x="3" y="176"/>
                    <a:pt x="4" y="176"/>
                    <a:pt x="4" y="177"/>
                  </a:cubicBezTo>
                  <a:cubicBezTo>
                    <a:pt x="5" y="177"/>
                    <a:pt x="5" y="177"/>
                    <a:pt x="5" y="177"/>
                  </a:cubicBezTo>
                  <a:cubicBezTo>
                    <a:pt x="5" y="178"/>
                    <a:pt x="5" y="178"/>
                    <a:pt x="5" y="178"/>
                  </a:cubicBezTo>
                  <a:cubicBezTo>
                    <a:pt x="5" y="195"/>
                    <a:pt x="5" y="195"/>
                    <a:pt x="5" y="195"/>
                  </a:cubicBezTo>
                  <a:cubicBezTo>
                    <a:pt x="12" y="205"/>
                    <a:pt x="12" y="205"/>
                    <a:pt x="12" y="205"/>
                  </a:cubicBezTo>
                  <a:cubicBezTo>
                    <a:pt x="12" y="211"/>
                    <a:pt x="12" y="211"/>
                    <a:pt x="12" y="211"/>
                  </a:cubicBezTo>
                  <a:cubicBezTo>
                    <a:pt x="12" y="212"/>
                    <a:pt x="12" y="212"/>
                    <a:pt x="12" y="212"/>
                  </a:cubicBezTo>
                  <a:cubicBezTo>
                    <a:pt x="12" y="213"/>
                    <a:pt x="12" y="214"/>
                    <a:pt x="12" y="215"/>
                  </a:cubicBezTo>
                  <a:cubicBezTo>
                    <a:pt x="12" y="217"/>
                    <a:pt x="11" y="219"/>
                    <a:pt x="10" y="221"/>
                  </a:cubicBezTo>
                  <a:cubicBezTo>
                    <a:pt x="8" y="224"/>
                    <a:pt x="7" y="226"/>
                    <a:pt x="8" y="227"/>
                  </a:cubicBezTo>
                  <a:cubicBezTo>
                    <a:pt x="10" y="230"/>
                    <a:pt x="8" y="237"/>
                    <a:pt x="8" y="237"/>
                  </a:cubicBezTo>
                  <a:cubicBezTo>
                    <a:pt x="8" y="237"/>
                    <a:pt x="7" y="245"/>
                    <a:pt x="8" y="249"/>
                  </a:cubicBezTo>
                  <a:cubicBezTo>
                    <a:pt x="8" y="250"/>
                    <a:pt x="9" y="251"/>
                    <a:pt x="9" y="251"/>
                  </a:cubicBezTo>
                  <a:cubicBezTo>
                    <a:pt x="10" y="254"/>
                    <a:pt x="11" y="255"/>
                    <a:pt x="8" y="259"/>
                  </a:cubicBezTo>
                  <a:cubicBezTo>
                    <a:pt x="4" y="265"/>
                    <a:pt x="4" y="265"/>
                    <a:pt x="4" y="265"/>
                  </a:cubicBezTo>
                  <a:cubicBezTo>
                    <a:pt x="144" y="316"/>
                    <a:pt x="144" y="316"/>
                    <a:pt x="144" y="316"/>
                  </a:cubicBezTo>
                  <a:cubicBezTo>
                    <a:pt x="221" y="316"/>
                    <a:pt x="221" y="316"/>
                    <a:pt x="221" y="316"/>
                  </a:cubicBezTo>
                  <a:cubicBezTo>
                    <a:pt x="221" y="0"/>
                    <a:pt x="221" y="0"/>
                    <a:pt x="221" y="0"/>
                  </a:cubicBezTo>
                  <a:lnTo>
                    <a:pt x="24" y="0"/>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8" name="Alaska">
              <a:extLst>
                <a:ext uri="{FF2B5EF4-FFF2-40B4-BE49-F238E27FC236}">
                  <a16:creationId xmlns:a16="http://schemas.microsoft.com/office/drawing/2014/main" id="{9506D018-4570-E6EC-4A7F-5D65CB6C6333}"/>
                </a:ext>
              </a:extLst>
            </p:cNvPr>
            <p:cNvSpPr>
              <a:spLocks noEditPoints="1"/>
            </p:cNvSpPr>
            <p:nvPr/>
          </p:nvSpPr>
          <p:spPr>
            <a:xfrm>
              <a:off x="1121697" y="4480864"/>
              <a:ext cx="2664367" cy="1598204"/>
            </a:xfrm>
            <a:custGeom>
              <a:avLst/>
              <a:gdLst>
                <a:gd name="T0" fmla="*/ 317 w 1083"/>
                <a:gd name="T1" fmla="*/ 272 h 650"/>
                <a:gd name="T2" fmla="*/ 649 w 1083"/>
                <a:gd name="T3" fmla="*/ 394 h 650"/>
                <a:gd name="T4" fmla="*/ 712 w 1083"/>
                <a:gd name="T5" fmla="*/ 422 h 650"/>
                <a:gd name="T6" fmla="*/ 422 w 1083"/>
                <a:gd name="T7" fmla="*/ 600 h 650"/>
                <a:gd name="T8" fmla="*/ 0 w 1083"/>
                <a:gd name="T9" fmla="*/ 621 h 650"/>
                <a:gd name="T10" fmla="*/ 372 w 1083"/>
                <a:gd name="T11" fmla="*/ 618 h 650"/>
                <a:gd name="T12" fmla="*/ 29 w 1083"/>
                <a:gd name="T13" fmla="*/ 623 h 650"/>
                <a:gd name="T14" fmla="*/ 29 w 1083"/>
                <a:gd name="T15" fmla="*/ 635 h 650"/>
                <a:gd name="T16" fmla="*/ 101 w 1083"/>
                <a:gd name="T17" fmla="*/ 627 h 650"/>
                <a:gd name="T18" fmla="*/ 240 w 1083"/>
                <a:gd name="T19" fmla="*/ 636 h 650"/>
                <a:gd name="T20" fmla="*/ 199 w 1083"/>
                <a:gd name="T21" fmla="*/ 641 h 650"/>
                <a:gd name="T22" fmla="*/ 612 w 1083"/>
                <a:gd name="T23" fmla="*/ 498 h 650"/>
                <a:gd name="T24" fmla="*/ 585 w 1083"/>
                <a:gd name="T25" fmla="*/ 508 h 650"/>
                <a:gd name="T26" fmla="*/ 560 w 1083"/>
                <a:gd name="T27" fmla="*/ 546 h 650"/>
                <a:gd name="T28" fmla="*/ 593 w 1083"/>
                <a:gd name="T29" fmla="*/ 535 h 650"/>
                <a:gd name="T30" fmla="*/ 609 w 1083"/>
                <a:gd name="T31" fmla="*/ 504 h 650"/>
                <a:gd name="T32" fmla="*/ 998 w 1083"/>
                <a:gd name="T33" fmla="*/ 540 h 650"/>
                <a:gd name="T34" fmla="*/ 1027 w 1083"/>
                <a:gd name="T35" fmla="*/ 591 h 650"/>
                <a:gd name="T36" fmla="*/ 1046 w 1083"/>
                <a:gd name="T37" fmla="*/ 586 h 650"/>
                <a:gd name="T38" fmla="*/ 981 w 1083"/>
                <a:gd name="T39" fmla="*/ 456 h 650"/>
                <a:gd name="T40" fmla="*/ 858 w 1083"/>
                <a:gd name="T41" fmla="*/ 405 h 650"/>
                <a:gd name="T42" fmla="*/ 734 w 1083"/>
                <a:gd name="T43" fmla="*/ 53 h 650"/>
                <a:gd name="T44" fmla="*/ 618 w 1083"/>
                <a:gd name="T45" fmla="*/ 24 h 650"/>
                <a:gd name="T46" fmla="*/ 572 w 1083"/>
                <a:gd name="T47" fmla="*/ 2 h 650"/>
                <a:gd name="T48" fmla="*/ 445 w 1083"/>
                <a:gd name="T49" fmla="*/ 120 h 650"/>
                <a:gd name="T50" fmla="*/ 461 w 1083"/>
                <a:gd name="T51" fmla="*/ 188 h 650"/>
                <a:gd name="T52" fmla="*/ 389 w 1083"/>
                <a:gd name="T53" fmla="*/ 220 h 650"/>
                <a:gd name="T54" fmla="*/ 465 w 1083"/>
                <a:gd name="T55" fmla="*/ 254 h 650"/>
                <a:gd name="T56" fmla="*/ 395 w 1083"/>
                <a:gd name="T57" fmla="*/ 310 h 650"/>
                <a:gd name="T58" fmla="*/ 374 w 1083"/>
                <a:gd name="T59" fmla="*/ 363 h 650"/>
                <a:gd name="T60" fmla="*/ 421 w 1083"/>
                <a:gd name="T61" fmla="*/ 408 h 650"/>
                <a:gd name="T62" fmla="*/ 456 w 1083"/>
                <a:gd name="T63" fmla="*/ 465 h 650"/>
                <a:gd name="T64" fmla="*/ 499 w 1083"/>
                <a:gd name="T65" fmla="*/ 518 h 650"/>
                <a:gd name="T66" fmla="*/ 429 w 1083"/>
                <a:gd name="T67" fmla="*/ 573 h 650"/>
                <a:gd name="T68" fmla="*/ 383 w 1083"/>
                <a:gd name="T69" fmla="*/ 585 h 650"/>
                <a:gd name="T70" fmla="*/ 363 w 1083"/>
                <a:gd name="T71" fmla="*/ 607 h 650"/>
                <a:gd name="T72" fmla="*/ 391 w 1083"/>
                <a:gd name="T73" fmla="*/ 597 h 650"/>
                <a:gd name="T74" fmla="*/ 446 w 1083"/>
                <a:gd name="T75" fmla="*/ 579 h 650"/>
                <a:gd name="T76" fmla="*/ 480 w 1083"/>
                <a:gd name="T77" fmla="*/ 569 h 650"/>
                <a:gd name="T78" fmla="*/ 506 w 1083"/>
                <a:gd name="T79" fmla="*/ 550 h 650"/>
                <a:gd name="T80" fmla="*/ 541 w 1083"/>
                <a:gd name="T81" fmla="*/ 514 h 650"/>
                <a:gd name="T82" fmla="*/ 589 w 1083"/>
                <a:gd name="T83" fmla="*/ 479 h 650"/>
                <a:gd name="T84" fmla="*/ 611 w 1083"/>
                <a:gd name="T85" fmla="*/ 417 h 650"/>
                <a:gd name="T86" fmla="*/ 625 w 1083"/>
                <a:gd name="T87" fmla="*/ 455 h 650"/>
                <a:gd name="T88" fmla="*/ 666 w 1083"/>
                <a:gd name="T89" fmla="*/ 436 h 650"/>
                <a:gd name="T90" fmla="*/ 691 w 1083"/>
                <a:gd name="T91" fmla="*/ 397 h 650"/>
                <a:gd name="T92" fmla="*/ 725 w 1083"/>
                <a:gd name="T93" fmla="*/ 407 h 650"/>
                <a:gd name="T94" fmla="*/ 748 w 1083"/>
                <a:gd name="T95" fmla="*/ 421 h 650"/>
                <a:gd name="T96" fmla="*/ 850 w 1083"/>
                <a:gd name="T97" fmla="*/ 423 h 650"/>
                <a:gd name="T98" fmla="*/ 932 w 1083"/>
                <a:gd name="T99" fmla="*/ 468 h 650"/>
                <a:gd name="T100" fmla="*/ 981 w 1083"/>
                <a:gd name="T101" fmla="*/ 493 h 650"/>
                <a:gd name="T102" fmla="*/ 989 w 1083"/>
                <a:gd name="T103" fmla="*/ 502 h 650"/>
                <a:gd name="T104" fmla="*/ 983 w 1083"/>
                <a:gd name="T105" fmla="*/ 532 h 650"/>
                <a:gd name="T106" fmla="*/ 1007 w 1083"/>
                <a:gd name="T107" fmla="*/ 532 h 650"/>
                <a:gd name="T108" fmla="*/ 1048 w 1083"/>
                <a:gd name="T109" fmla="*/ 568 h 650"/>
                <a:gd name="T110" fmla="*/ 1083 w 1083"/>
                <a:gd name="T111" fmla="*/ 552 h 650"/>
                <a:gd name="T112" fmla="*/ 932 w 1083"/>
                <a:gd name="T113" fmla="*/ 494 h 650"/>
                <a:gd name="T114" fmla="*/ 974 w 1083"/>
                <a:gd name="T115" fmla="*/ 527 h 650"/>
                <a:gd name="T116" fmla="*/ 255 w 1083"/>
                <a:gd name="T117" fmla="*/ 642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3" h="650">
                  <a:moveTo>
                    <a:pt x="329" y="267"/>
                  </a:moveTo>
                  <a:cubicBezTo>
                    <a:pt x="332" y="268"/>
                    <a:pt x="332" y="270"/>
                    <a:pt x="336" y="270"/>
                  </a:cubicBezTo>
                  <a:cubicBezTo>
                    <a:pt x="337" y="268"/>
                    <a:pt x="339" y="267"/>
                    <a:pt x="340" y="264"/>
                  </a:cubicBezTo>
                  <a:cubicBezTo>
                    <a:pt x="336" y="260"/>
                    <a:pt x="327" y="261"/>
                    <a:pt x="325" y="254"/>
                  </a:cubicBezTo>
                  <a:cubicBezTo>
                    <a:pt x="322" y="254"/>
                    <a:pt x="321" y="252"/>
                    <a:pt x="320" y="251"/>
                  </a:cubicBezTo>
                  <a:cubicBezTo>
                    <a:pt x="320" y="246"/>
                    <a:pt x="319" y="244"/>
                    <a:pt x="318" y="241"/>
                  </a:cubicBezTo>
                  <a:cubicBezTo>
                    <a:pt x="315" y="240"/>
                    <a:pt x="310" y="241"/>
                    <a:pt x="306" y="243"/>
                  </a:cubicBezTo>
                  <a:cubicBezTo>
                    <a:pt x="303" y="240"/>
                    <a:pt x="299" y="238"/>
                    <a:pt x="296" y="235"/>
                  </a:cubicBezTo>
                  <a:cubicBezTo>
                    <a:pt x="296" y="234"/>
                    <a:pt x="298" y="230"/>
                    <a:pt x="296" y="230"/>
                  </a:cubicBezTo>
                  <a:cubicBezTo>
                    <a:pt x="292" y="234"/>
                    <a:pt x="283" y="248"/>
                    <a:pt x="294" y="250"/>
                  </a:cubicBezTo>
                  <a:cubicBezTo>
                    <a:pt x="295" y="250"/>
                    <a:pt x="296" y="250"/>
                    <a:pt x="296" y="250"/>
                  </a:cubicBezTo>
                  <a:cubicBezTo>
                    <a:pt x="298" y="249"/>
                    <a:pt x="299" y="248"/>
                    <a:pt x="302" y="248"/>
                  </a:cubicBezTo>
                  <a:cubicBezTo>
                    <a:pt x="306" y="251"/>
                    <a:pt x="312" y="254"/>
                    <a:pt x="311" y="261"/>
                  </a:cubicBezTo>
                  <a:cubicBezTo>
                    <a:pt x="315" y="262"/>
                    <a:pt x="318" y="267"/>
                    <a:pt x="317" y="272"/>
                  </a:cubicBezTo>
                  <a:cubicBezTo>
                    <a:pt x="322" y="276"/>
                    <a:pt x="322" y="266"/>
                    <a:pt x="329" y="267"/>
                  </a:cubicBezTo>
                  <a:close/>
                  <a:moveTo>
                    <a:pt x="327" y="385"/>
                  </a:moveTo>
                  <a:cubicBezTo>
                    <a:pt x="328" y="386"/>
                    <a:pt x="328" y="388"/>
                    <a:pt x="328" y="391"/>
                  </a:cubicBezTo>
                  <a:cubicBezTo>
                    <a:pt x="334" y="395"/>
                    <a:pt x="337" y="401"/>
                    <a:pt x="344" y="403"/>
                  </a:cubicBezTo>
                  <a:cubicBezTo>
                    <a:pt x="346" y="405"/>
                    <a:pt x="347" y="406"/>
                    <a:pt x="348" y="409"/>
                  </a:cubicBezTo>
                  <a:cubicBezTo>
                    <a:pt x="354" y="409"/>
                    <a:pt x="354" y="403"/>
                    <a:pt x="362" y="405"/>
                  </a:cubicBezTo>
                  <a:cubicBezTo>
                    <a:pt x="361" y="404"/>
                    <a:pt x="362" y="404"/>
                    <a:pt x="362" y="403"/>
                  </a:cubicBezTo>
                  <a:cubicBezTo>
                    <a:pt x="358" y="400"/>
                    <a:pt x="361" y="394"/>
                    <a:pt x="362" y="389"/>
                  </a:cubicBezTo>
                  <a:cubicBezTo>
                    <a:pt x="360" y="388"/>
                    <a:pt x="359" y="386"/>
                    <a:pt x="355" y="387"/>
                  </a:cubicBezTo>
                  <a:cubicBezTo>
                    <a:pt x="355" y="385"/>
                    <a:pt x="354" y="384"/>
                    <a:pt x="355" y="382"/>
                  </a:cubicBezTo>
                  <a:cubicBezTo>
                    <a:pt x="349" y="385"/>
                    <a:pt x="342" y="380"/>
                    <a:pt x="339" y="387"/>
                  </a:cubicBezTo>
                  <a:cubicBezTo>
                    <a:pt x="336" y="385"/>
                    <a:pt x="330" y="382"/>
                    <a:pt x="327" y="385"/>
                  </a:cubicBezTo>
                  <a:close/>
                  <a:moveTo>
                    <a:pt x="652" y="391"/>
                  </a:moveTo>
                  <a:cubicBezTo>
                    <a:pt x="649" y="391"/>
                    <a:pt x="648" y="393"/>
                    <a:pt x="649" y="394"/>
                  </a:cubicBezTo>
                  <a:cubicBezTo>
                    <a:pt x="651" y="394"/>
                    <a:pt x="652" y="393"/>
                    <a:pt x="652" y="391"/>
                  </a:cubicBezTo>
                  <a:close/>
                  <a:moveTo>
                    <a:pt x="696" y="430"/>
                  </a:moveTo>
                  <a:cubicBezTo>
                    <a:pt x="698" y="425"/>
                    <a:pt x="701" y="417"/>
                    <a:pt x="696" y="415"/>
                  </a:cubicBezTo>
                  <a:cubicBezTo>
                    <a:pt x="693" y="420"/>
                    <a:pt x="691" y="427"/>
                    <a:pt x="696" y="430"/>
                  </a:cubicBezTo>
                  <a:close/>
                  <a:moveTo>
                    <a:pt x="710" y="423"/>
                  </a:moveTo>
                  <a:cubicBezTo>
                    <a:pt x="709" y="418"/>
                    <a:pt x="704" y="421"/>
                    <a:pt x="706" y="425"/>
                  </a:cubicBezTo>
                  <a:cubicBezTo>
                    <a:pt x="703" y="426"/>
                    <a:pt x="704" y="428"/>
                    <a:pt x="702" y="431"/>
                  </a:cubicBezTo>
                  <a:cubicBezTo>
                    <a:pt x="700" y="435"/>
                    <a:pt x="693" y="436"/>
                    <a:pt x="695" y="439"/>
                  </a:cubicBezTo>
                  <a:cubicBezTo>
                    <a:pt x="694" y="439"/>
                    <a:pt x="694" y="440"/>
                    <a:pt x="693" y="440"/>
                  </a:cubicBezTo>
                  <a:cubicBezTo>
                    <a:pt x="693" y="441"/>
                    <a:pt x="693" y="443"/>
                    <a:pt x="693" y="444"/>
                  </a:cubicBezTo>
                  <a:cubicBezTo>
                    <a:pt x="697" y="444"/>
                    <a:pt x="699" y="443"/>
                    <a:pt x="700" y="441"/>
                  </a:cubicBezTo>
                  <a:cubicBezTo>
                    <a:pt x="702" y="443"/>
                    <a:pt x="704" y="439"/>
                    <a:pt x="702" y="437"/>
                  </a:cubicBezTo>
                  <a:cubicBezTo>
                    <a:pt x="703" y="436"/>
                    <a:pt x="703" y="437"/>
                    <a:pt x="704" y="437"/>
                  </a:cubicBezTo>
                  <a:cubicBezTo>
                    <a:pt x="703" y="430"/>
                    <a:pt x="712" y="429"/>
                    <a:pt x="712" y="422"/>
                  </a:cubicBezTo>
                  <a:cubicBezTo>
                    <a:pt x="711" y="422"/>
                    <a:pt x="711" y="423"/>
                    <a:pt x="710" y="423"/>
                  </a:cubicBezTo>
                  <a:close/>
                  <a:moveTo>
                    <a:pt x="240" y="483"/>
                  </a:moveTo>
                  <a:cubicBezTo>
                    <a:pt x="242" y="482"/>
                    <a:pt x="245" y="482"/>
                    <a:pt x="246" y="478"/>
                  </a:cubicBezTo>
                  <a:cubicBezTo>
                    <a:pt x="243" y="480"/>
                    <a:pt x="239" y="477"/>
                    <a:pt x="238" y="479"/>
                  </a:cubicBezTo>
                  <a:cubicBezTo>
                    <a:pt x="237" y="482"/>
                    <a:pt x="241" y="481"/>
                    <a:pt x="240" y="483"/>
                  </a:cubicBezTo>
                  <a:close/>
                  <a:moveTo>
                    <a:pt x="248" y="509"/>
                  </a:moveTo>
                  <a:cubicBezTo>
                    <a:pt x="249" y="508"/>
                    <a:pt x="251" y="508"/>
                    <a:pt x="251" y="506"/>
                  </a:cubicBezTo>
                  <a:cubicBezTo>
                    <a:pt x="250" y="505"/>
                    <a:pt x="247" y="505"/>
                    <a:pt x="245" y="503"/>
                  </a:cubicBezTo>
                  <a:cubicBezTo>
                    <a:pt x="244" y="505"/>
                    <a:pt x="246" y="507"/>
                    <a:pt x="248" y="509"/>
                  </a:cubicBezTo>
                  <a:close/>
                  <a:moveTo>
                    <a:pt x="428" y="592"/>
                  </a:moveTo>
                  <a:cubicBezTo>
                    <a:pt x="426" y="592"/>
                    <a:pt x="427" y="593"/>
                    <a:pt x="426" y="593"/>
                  </a:cubicBezTo>
                  <a:cubicBezTo>
                    <a:pt x="426" y="593"/>
                    <a:pt x="425" y="592"/>
                    <a:pt x="425" y="591"/>
                  </a:cubicBezTo>
                  <a:cubicBezTo>
                    <a:pt x="418" y="591"/>
                    <a:pt x="419" y="600"/>
                    <a:pt x="420" y="603"/>
                  </a:cubicBezTo>
                  <a:cubicBezTo>
                    <a:pt x="421" y="603"/>
                    <a:pt x="421" y="601"/>
                    <a:pt x="422" y="600"/>
                  </a:cubicBezTo>
                  <a:cubicBezTo>
                    <a:pt x="424" y="602"/>
                    <a:pt x="425" y="603"/>
                    <a:pt x="427" y="604"/>
                  </a:cubicBezTo>
                  <a:cubicBezTo>
                    <a:pt x="427" y="603"/>
                    <a:pt x="427" y="601"/>
                    <a:pt x="429" y="601"/>
                  </a:cubicBezTo>
                  <a:cubicBezTo>
                    <a:pt x="429" y="599"/>
                    <a:pt x="427" y="598"/>
                    <a:pt x="427" y="596"/>
                  </a:cubicBezTo>
                  <a:cubicBezTo>
                    <a:pt x="428" y="597"/>
                    <a:pt x="430" y="599"/>
                    <a:pt x="431" y="600"/>
                  </a:cubicBezTo>
                  <a:cubicBezTo>
                    <a:pt x="432" y="599"/>
                    <a:pt x="433" y="596"/>
                    <a:pt x="432" y="594"/>
                  </a:cubicBezTo>
                  <a:cubicBezTo>
                    <a:pt x="430" y="595"/>
                    <a:pt x="428" y="594"/>
                    <a:pt x="428" y="592"/>
                  </a:cubicBezTo>
                  <a:close/>
                  <a:moveTo>
                    <a:pt x="11" y="620"/>
                  </a:moveTo>
                  <a:cubicBezTo>
                    <a:pt x="13" y="620"/>
                    <a:pt x="15" y="621"/>
                    <a:pt x="15" y="618"/>
                  </a:cubicBezTo>
                  <a:cubicBezTo>
                    <a:pt x="12" y="618"/>
                    <a:pt x="11" y="617"/>
                    <a:pt x="10" y="616"/>
                  </a:cubicBezTo>
                  <a:cubicBezTo>
                    <a:pt x="9" y="615"/>
                    <a:pt x="9" y="614"/>
                    <a:pt x="8" y="612"/>
                  </a:cubicBezTo>
                  <a:cubicBezTo>
                    <a:pt x="5" y="612"/>
                    <a:pt x="3" y="609"/>
                    <a:pt x="0" y="612"/>
                  </a:cubicBezTo>
                  <a:cubicBezTo>
                    <a:pt x="2" y="614"/>
                    <a:pt x="3" y="617"/>
                    <a:pt x="5" y="619"/>
                  </a:cubicBezTo>
                  <a:cubicBezTo>
                    <a:pt x="4" y="620"/>
                    <a:pt x="3" y="619"/>
                    <a:pt x="1" y="619"/>
                  </a:cubicBezTo>
                  <a:cubicBezTo>
                    <a:pt x="1" y="620"/>
                    <a:pt x="0" y="620"/>
                    <a:pt x="0" y="621"/>
                  </a:cubicBezTo>
                  <a:cubicBezTo>
                    <a:pt x="3" y="621"/>
                    <a:pt x="2" y="625"/>
                    <a:pt x="5" y="626"/>
                  </a:cubicBezTo>
                  <a:cubicBezTo>
                    <a:pt x="5" y="624"/>
                    <a:pt x="5" y="623"/>
                    <a:pt x="6" y="623"/>
                  </a:cubicBezTo>
                  <a:cubicBezTo>
                    <a:pt x="9" y="623"/>
                    <a:pt x="9" y="620"/>
                    <a:pt x="11" y="620"/>
                  </a:cubicBezTo>
                  <a:close/>
                  <a:moveTo>
                    <a:pt x="312" y="616"/>
                  </a:moveTo>
                  <a:cubicBezTo>
                    <a:pt x="312" y="615"/>
                    <a:pt x="314" y="615"/>
                    <a:pt x="313" y="613"/>
                  </a:cubicBezTo>
                  <a:cubicBezTo>
                    <a:pt x="310" y="613"/>
                    <a:pt x="309" y="613"/>
                    <a:pt x="308" y="614"/>
                  </a:cubicBezTo>
                  <a:cubicBezTo>
                    <a:pt x="308" y="616"/>
                    <a:pt x="310" y="617"/>
                    <a:pt x="308" y="619"/>
                  </a:cubicBezTo>
                  <a:cubicBezTo>
                    <a:pt x="307" y="616"/>
                    <a:pt x="304" y="617"/>
                    <a:pt x="304" y="614"/>
                  </a:cubicBezTo>
                  <a:cubicBezTo>
                    <a:pt x="299" y="612"/>
                    <a:pt x="296" y="617"/>
                    <a:pt x="298" y="621"/>
                  </a:cubicBezTo>
                  <a:cubicBezTo>
                    <a:pt x="300" y="621"/>
                    <a:pt x="301" y="620"/>
                    <a:pt x="302" y="622"/>
                  </a:cubicBezTo>
                  <a:cubicBezTo>
                    <a:pt x="304" y="621"/>
                    <a:pt x="307" y="620"/>
                    <a:pt x="310" y="621"/>
                  </a:cubicBezTo>
                  <a:cubicBezTo>
                    <a:pt x="311" y="620"/>
                    <a:pt x="312" y="619"/>
                    <a:pt x="315" y="619"/>
                  </a:cubicBezTo>
                  <a:cubicBezTo>
                    <a:pt x="315" y="616"/>
                    <a:pt x="313" y="617"/>
                    <a:pt x="312" y="616"/>
                  </a:cubicBezTo>
                  <a:close/>
                  <a:moveTo>
                    <a:pt x="372" y="618"/>
                  </a:moveTo>
                  <a:cubicBezTo>
                    <a:pt x="370" y="621"/>
                    <a:pt x="376" y="625"/>
                    <a:pt x="379" y="624"/>
                  </a:cubicBezTo>
                  <a:cubicBezTo>
                    <a:pt x="379" y="623"/>
                    <a:pt x="378" y="621"/>
                    <a:pt x="378" y="620"/>
                  </a:cubicBezTo>
                  <a:cubicBezTo>
                    <a:pt x="375" y="621"/>
                    <a:pt x="376" y="617"/>
                    <a:pt x="372" y="618"/>
                  </a:cubicBezTo>
                  <a:close/>
                  <a:moveTo>
                    <a:pt x="29" y="623"/>
                  </a:moveTo>
                  <a:cubicBezTo>
                    <a:pt x="29" y="620"/>
                    <a:pt x="28" y="619"/>
                    <a:pt x="26" y="619"/>
                  </a:cubicBezTo>
                  <a:cubicBezTo>
                    <a:pt x="24" y="620"/>
                    <a:pt x="24" y="622"/>
                    <a:pt x="22" y="623"/>
                  </a:cubicBezTo>
                  <a:cubicBezTo>
                    <a:pt x="18" y="622"/>
                    <a:pt x="16" y="625"/>
                    <a:pt x="13" y="622"/>
                  </a:cubicBezTo>
                  <a:cubicBezTo>
                    <a:pt x="12" y="622"/>
                    <a:pt x="10" y="622"/>
                    <a:pt x="10" y="623"/>
                  </a:cubicBezTo>
                  <a:cubicBezTo>
                    <a:pt x="10" y="624"/>
                    <a:pt x="10" y="625"/>
                    <a:pt x="11" y="626"/>
                  </a:cubicBezTo>
                  <a:cubicBezTo>
                    <a:pt x="12" y="627"/>
                    <a:pt x="12" y="625"/>
                    <a:pt x="13" y="624"/>
                  </a:cubicBezTo>
                  <a:cubicBezTo>
                    <a:pt x="13" y="626"/>
                    <a:pt x="16" y="625"/>
                    <a:pt x="18" y="626"/>
                  </a:cubicBezTo>
                  <a:cubicBezTo>
                    <a:pt x="19" y="627"/>
                    <a:pt x="19" y="628"/>
                    <a:pt x="20" y="629"/>
                  </a:cubicBezTo>
                  <a:cubicBezTo>
                    <a:pt x="22" y="628"/>
                    <a:pt x="22" y="629"/>
                    <a:pt x="24" y="629"/>
                  </a:cubicBezTo>
                  <a:cubicBezTo>
                    <a:pt x="25" y="627"/>
                    <a:pt x="26" y="623"/>
                    <a:pt x="29" y="623"/>
                  </a:cubicBezTo>
                  <a:close/>
                  <a:moveTo>
                    <a:pt x="53" y="629"/>
                  </a:moveTo>
                  <a:cubicBezTo>
                    <a:pt x="53" y="627"/>
                    <a:pt x="53" y="627"/>
                    <a:pt x="55" y="627"/>
                  </a:cubicBezTo>
                  <a:cubicBezTo>
                    <a:pt x="54" y="615"/>
                    <a:pt x="43" y="628"/>
                    <a:pt x="53" y="629"/>
                  </a:cubicBezTo>
                  <a:close/>
                  <a:moveTo>
                    <a:pt x="45" y="631"/>
                  </a:moveTo>
                  <a:cubicBezTo>
                    <a:pt x="46" y="627"/>
                    <a:pt x="39" y="630"/>
                    <a:pt x="38" y="627"/>
                  </a:cubicBezTo>
                  <a:cubicBezTo>
                    <a:pt x="41" y="627"/>
                    <a:pt x="41" y="624"/>
                    <a:pt x="41" y="622"/>
                  </a:cubicBezTo>
                  <a:cubicBezTo>
                    <a:pt x="38" y="623"/>
                    <a:pt x="38" y="622"/>
                    <a:pt x="35" y="622"/>
                  </a:cubicBezTo>
                  <a:cubicBezTo>
                    <a:pt x="33" y="623"/>
                    <a:pt x="34" y="627"/>
                    <a:pt x="32" y="627"/>
                  </a:cubicBezTo>
                  <a:cubicBezTo>
                    <a:pt x="32" y="626"/>
                    <a:pt x="31" y="626"/>
                    <a:pt x="30" y="626"/>
                  </a:cubicBezTo>
                  <a:cubicBezTo>
                    <a:pt x="29" y="627"/>
                    <a:pt x="29" y="628"/>
                    <a:pt x="29" y="629"/>
                  </a:cubicBezTo>
                  <a:cubicBezTo>
                    <a:pt x="27" y="630"/>
                    <a:pt x="25" y="632"/>
                    <a:pt x="24" y="634"/>
                  </a:cubicBezTo>
                  <a:cubicBezTo>
                    <a:pt x="25" y="634"/>
                    <a:pt x="25" y="634"/>
                    <a:pt x="26" y="635"/>
                  </a:cubicBezTo>
                  <a:cubicBezTo>
                    <a:pt x="28" y="635"/>
                    <a:pt x="27" y="633"/>
                    <a:pt x="29" y="633"/>
                  </a:cubicBezTo>
                  <a:cubicBezTo>
                    <a:pt x="29" y="634"/>
                    <a:pt x="29" y="634"/>
                    <a:pt x="29" y="635"/>
                  </a:cubicBezTo>
                  <a:cubicBezTo>
                    <a:pt x="31" y="635"/>
                    <a:pt x="31" y="636"/>
                    <a:pt x="32" y="636"/>
                  </a:cubicBezTo>
                  <a:cubicBezTo>
                    <a:pt x="33" y="632"/>
                    <a:pt x="38" y="636"/>
                    <a:pt x="38" y="633"/>
                  </a:cubicBezTo>
                  <a:cubicBezTo>
                    <a:pt x="39" y="635"/>
                    <a:pt x="42" y="635"/>
                    <a:pt x="44" y="635"/>
                  </a:cubicBezTo>
                  <a:cubicBezTo>
                    <a:pt x="44" y="634"/>
                    <a:pt x="45" y="633"/>
                    <a:pt x="45" y="632"/>
                  </a:cubicBezTo>
                  <a:cubicBezTo>
                    <a:pt x="46" y="633"/>
                    <a:pt x="46" y="634"/>
                    <a:pt x="46" y="635"/>
                  </a:cubicBezTo>
                  <a:cubicBezTo>
                    <a:pt x="49" y="635"/>
                    <a:pt x="49" y="634"/>
                    <a:pt x="51" y="635"/>
                  </a:cubicBezTo>
                  <a:cubicBezTo>
                    <a:pt x="51" y="634"/>
                    <a:pt x="51" y="633"/>
                    <a:pt x="53" y="634"/>
                  </a:cubicBezTo>
                  <a:cubicBezTo>
                    <a:pt x="53" y="633"/>
                    <a:pt x="53" y="632"/>
                    <a:pt x="53" y="630"/>
                  </a:cubicBezTo>
                  <a:cubicBezTo>
                    <a:pt x="49" y="631"/>
                    <a:pt x="47" y="628"/>
                    <a:pt x="45" y="631"/>
                  </a:cubicBezTo>
                  <a:close/>
                  <a:moveTo>
                    <a:pt x="113" y="644"/>
                  </a:moveTo>
                  <a:cubicBezTo>
                    <a:pt x="111" y="640"/>
                    <a:pt x="101" y="641"/>
                    <a:pt x="99" y="638"/>
                  </a:cubicBezTo>
                  <a:cubicBezTo>
                    <a:pt x="99" y="637"/>
                    <a:pt x="97" y="636"/>
                    <a:pt x="98" y="636"/>
                  </a:cubicBezTo>
                  <a:cubicBezTo>
                    <a:pt x="101" y="637"/>
                    <a:pt x="102" y="635"/>
                    <a:pt x="104" y="634"/>
                  </a:cubicBezTo>
                  <a:cubicBezTo>
                    <a:pt x="104" y="630"/>
                    <a:pt x="102" y="630"/>
                    <a:pt x="101" y="627"/>
                  </a:cubicBezTo>
                  <a:cubicBezTo>
                    <a:pt x="98" y="627"/>
                    <a:pt x="96" y="626"/>
                    <a:pt x="95" y="629"/>
                  </a:cubicBezTo>
                  <a:cubicBezTo>
                    <a:pt x="95" y="628"/>
                    <a:pt x="93" y="628"/>
                    <a:pt x="92" y="629"/>
                  </a:cubicBezTo>
                  <a:cubicBezTo>
                    <a:pt x="92" y="631"/>
                    <a:pt x="95" y="631"/>
                    <a:pt x="96" y="633"/>
                  </a:cubicBezTo>
                  <a:cubicBezTo>
                    <a:pt x="92" y="633"/>
                    <a:pt x="89" y="632"/>
                    <a:pt x="85" y="635"/>
                  </a:cubicBezTo>
                  <a:cubicBezTo>
                    <a:pt x="84" y="633"/>
                    <a:pt x="81" y="635"/>
                    <a:pt x="79" y="632"/>
                  </a:cubicBezTo>
                  <a:cubicBezTo>
                    <a:pt x="79" y="634"/>
                    <a:pt x="76" y="632"/>
                    <a:pt x="75" y="634"/>
                  </a:cubicBezTo>
                  <a:cubicBezTo>
                    <a:pt x="74" y="632"/>
                    <a:pt x="69" y="631"/>
                    <a:pt x="68" y="633"/>
                  </a:cubicBezTo>
                  <a:cubicBezTo>
                    <a:pt x="75" y="637"/>
                    <a:pt x="85" y="638"/>
                    <a:pt x="90" y="640"/>
                  </a:cubicBezTo>
                  <a:cubicBezTo>
                    <a:pt x="93" y="636"/>
                    <a:pt x="100" y="641"/>
                    <a:pt x="102" y="645"/>
                  </a:cubicBezTo>
                  <a:cubicBezTo>
                    <a:pt x="110" y="646"/>
                    <a:pt x="113" y="649"/>
                    <a:pt x="124" y="650"/>
                  </a:cubicBezTo>
                  <a:cubicBezTo>
                    <a:pt x="122" y="646"/>
                    <a:pt x="115" y="646"/>
                    <a:pt x="113" y="644"/>
                  </a:cubicBezTo>
                  <a:close/>
                  <a:moveTo>
                    <a:pt x="256" y="630"/>
                  </a:moveTo>
                  <a:cubicBezTo>
                    <a:pt x="254" y="630"/>
                    <a:pt x="252" y="630"/>
                    <a:pt x="252" y="627"/>
                  </a:cubicBezTo>
                  <a:cubicBezTo>
                    <a:pt x="244" y="625"/>
                    <a:pt x="237" y="632"/>
                    <a:pt x="240" y="636"/>
                  </a:cubicBezTo>
                  <a:cubicBezTo>
                    <a:pt x="238" y="635"/>
                    <a:pt x="236" y="636"/>
                    <a:pt x="234" y="634"/>
                  </a:cubicBezTo>
                  <a:cubicBezTo>
                    <a:pt x="233" y="637"/>
                    <a:pt x="226" y="637"/>
                    <a:pt x="229" y="642"/>
                  </a:cubicBezTo>
                  <a:cubicBezTo>
                    <a:pt x="226" y="642"/>
                    <a:pt x="226" y="644"/>
                    <a:pt x="225" y="645"/>
                  </a:cubicBezTo>
                  <a:cubicBezTo>
                    <a:pt x="223" y="643"/>
                    <a:pt x="223" y="649"/>
                    <a:pt x="220" y="646"/>
                  </a:cubicBezTo>
                  <a:cubicBezTo>
                    <a:pt x="220" y="649"/>
                    <a:pt x="219" y="646"/>
                    <a:pt x="218" y="649"/>
                  </a:cubicBezTo>
                  <a:cubicBezTo>
                    <a:pt x="223" y="649"/>
                    <a:pt x="225" y="647"/>
                    <a:pt x="229" y="648"/>
                  </a:cubicBezTo>
                  <a:cubicBezTo>
                    <a:pt x="228" y="646"/>
                    <a:pt x="232" y="645"/>
                    <a:pt x="236" y="645"/>
                  </a:cubicBezTo>
                  <a:cubicBezTo>
                    <a:pt x="239" y="639"/>
                    <a:pt x="247" y="638"/>
                    <a:pt x="254" y="636"/>
                  </a:cubicBezTo>
                  <a:cubicBezTo>
                    <a:pt x="253" y="632"/>
                    <a:pt x="257" y="633"/>
                    <a:pt x="256" y="630"/>
                  </a:cubicBezTo>
                  <a:close/>
                  <a:moveTo>
                    <a:pt x="199" y="641"/>
                  </a:moveTo>
                  <a:cubicBezTo>
                    <a:pt x="196" y="643"/>
                    <a:pt x="200" y="647"/>
                    <a:pt x="202" y="644"/>
                  </a:cubicBezTo>
                  <a:cubicBezTo>
                    <a:pt x="203" y="645"/>
                    <a:pt x="203" y="647"/>
                    <a:pt x="205" y="647"/>
                  </a:cubicBezTo>
                  <a:cubicBezTo>
                    <a:pt x="206" y="646"/>
                    <a:pt x="208" y="645"/>
                    <a:pt x="207" y="643"/>
                  </a:cubicBezTo>
                  <a:cubicBezTo>
                    <a:pt x="205" y="640"/>
                    <a:pt x="203" y="642"/>
                    <a:pt x="199" y="641"/>
                  </a:cubicBezTo>
                  <a:close/>
                  <a:moveTo>
                    <a:pt x="140" y="642"/>
                  </a:moveTo>
                  <a:cubicBezTo>
                    <a:pt x="136" y="641"/>
                    <a:pt x="133" y="642"/>
                    <a:pt x="132" y="646"/>
                  </a:cubicBezTo>
                  <a:cubicBezTo>
                    <a:pt x="135" y="648"/>
                    <a:pt x="139" y="647"/>
                    <a:pt x="142" y="646"/>
                  </a:cubicBezTo>
                  <a:cubicBezTo>
                    <a:pt x="143" y="643"/>
                    <a:pt x="140" y="644"/>
                    <a:pt x="140" y="642"/>
                  </a:cubicBezTo>
                  <a:close/>
                  <a:moveTo>
                    <a:pt x="176" y="647"/>
                  </a:moveTo>
                  <a:cubicBezTo>
                    <a:pt x="178" y="649"/>
                    <a:pt x="182" y="647"/>
                    <a:pt x="185" y="646"/>
                  </a:cubicBezTo>
                  <a:cubicBezTo>
                    <a:pt x="185" y="639"/>
                    <a:pt x="177" y="643"/>
                    <a:pt x="176" y="647"/>
                  </a:cubicBezTo>
                  <a:close/>
                  <a:moveTo>
                    <a:pt x="168" y="645"/>
                  </a:moveTo>
                  <a:cubicBezTo>
                    <a:pt x="166" y="645"/>
                    <a:pt x="164" y="646"/>
                    <a:pt x="165" y="648"/>
                  </a:cubicBezTo>
                  <a:cubicBezTo>
                    <a:pt x="166" y="648"/>
                    <a:pt x="166" y="649"/>
                    <a:pt x="168" y="649"/>
                  </a:cubicBezTo>
                  <a:cubicBezTo>
                    <a:pt x="168" y="648"/>
                    <a:pt x="168" y="648"/>
                    <a:pt x="169" y="648"/>
                  </a:cubicBezTo>
                  <a:cubicBezTo>
                    <a:pt x="169" y="646"/>
                    <a:pt x="168" y="646"/>
                    <a:pt x="168" y="645"/>
                  </a:cubicBezTo>
                  <a:close/>
                  <a:moveTo>
                    <a:pt x="614" y="497"/>
                  </a:moveTo>
                  <a:cubicBezTo>
                    <a:pt x="614" y="499"/>
                    <a:pt x="613" y="499"/>
                    <a:pt x="612" y="498"/>
                  </a:cubicBezTo>
                  <a:cubicBezTo>
                    <a:pt x="613" y="498"/>
                    <a:pt x="612" y="497"/>
                    <a:pt x="613" y="496"/>
                  </a:cubicBezTo>
                  <a:cubicBezTo>
                    <a:pt x="611" y="494"/>
                    <a:pt x="611" y="497"/>
                    <a:pt x="610" y="497"/>
                  </a:cubicBezTo>
                  <a:cubicBezTo>
                    <a:pt x="610" y="496"/>
                    <a:pt x="609" y="495"/>
                    <a:pt x="608" y="494"/>
                  </a:cubicBezTo>
                  <a:cubicBezTo>
                    <a:pt x="608" y="495"/>
                    <a:pt x="608" y="494"/>
                    <a:pt x="607" y="494"/>
                  </a:cubicBezTo>
                  <a:cubicBezTo>
                    <a:pt x="606" y="494"/>
                    <a:pt x="607" y="496"/>
                    <a:pt x="606" y="496"/>
                  </a:cubicBezTo>
                  <a:cubicBezTo>
                    <a:pt x="605" y="496"/>
                    <a:pt x="605" y="495"/>
                    <a:pt x="605" y="494"/>
                  </a:cubicBezTo>
                  <a:cubicBezTo>
                    <a:pt x="607" y="492"/>
                    <a:pt x="609" y="491"/>
                    <a:pt x="608" y="486"/>
                  </a:cubicBezTo>
                  <a:cubicBezTo>
                    <a:pt x="605" y="487"/>
                    <a:pt x="600" y="485"/>
                    <a:pt x="601" y="492"/>
                  </a:cubicBezTo>
                  <a:cubicBezTo>
                    <a:pt x="599" y="493"/>
                    <a:pt x="598" y="495"/>
                    <a:pt x="596" y="495"/>
                  </a:cubicBezTo>
                  <a:cubicBezTo>
                    <a:pt x="596" y="496"/>
                    <a:pt x="597" y="496"/>
                    <a:pt x="597" y="497"/>
                  </a:cubicBezTo>
                  <a:cubicBezTo>
                    <a:pt x="594" y="496"/>
                    <a:pt x="596" y="499"/>
                    <a:pt x="595" y="499"/>
                  </a:cubicBezTo>
                  <a:cubicBezTo>
                    <a:pt x="595" y="498"/>
                    <a:pt x="594" y="498"/>
                    <a:pt x="593" y="498"/>
                  </a:cubicBezTo>
                  <a:cubicBezTo>
                    <a:pt x="591" y="499"/>
                    <a:pt x="592" y="501"/>
                    <a:pt x="592" y="502"/>
                  </a:cubicBezTo>
                  <a:cubicBezTo>
                    <a:pt x="589" y="501"/>
                    <a:pt x="587" y="506"/>
                    <a:pt x="585" y="508"/>
                  </a:cubicBezTo>
                  <a:cubicBezTo>
                    <a:pt x="587" y="509"/>
                    <a:pt x="592" y="509"/>
                    <a:pt x="591" y="511"/>
                  </a:cubicBezTo>
                  <a:cubicBezTo>
                    <a:pt x="591" y="510"/>
                    <a:pt x="588" y="508"/>
                    <a:pt x="587" y="511"/>
                  </a:cubicBezTo>
                  <a:cubicBezTo>
                    <a:pt x="588" y="511"/>
                    <a:pt x="589" y="512"/>
                    <a:pt x="590" y="513"/>
                  </a:cubicBezTo>
                  <a:cubicBezTo>
                    <a:pt x="587" y="513"/>
                    <a:pt x="587" y="510"/>
                    <a:pt x="583" y="510"/>
                  </a:cubicBezTo>
                  <a:cubicBezTo>
                    <a:pt x="581" y="512"/>
                    <a:pt x="583" y="513"/>
                    <a:pt x="584" y="515"/>
                  </a:cubicBezTo>
                  <a:cubicBezTo>
                    <a:pt x="583" y="515"/>
                    <a:pt x="584" y="517"/>
                    <a:pt x="583" y="518"/>
                  </a:cubicBezTo>
                  <a:cubicBezTo>
                    <a:pt x="583" y="515"/>
                    <a:pt x="581" y="515"/>
                    <a:pt x="582" y="513"/>
                  </a:cubicBezTo>
                  <a:cubicBezTo>
                    <a:pt x="577" y="512"/>
                    <a:pt x="573" y="514"/>
                    <a:pt x="574" y="519"/>
                  </a:cubicBezTo>
                  <a:cubicBezTo>
                    <a:pt x="574" y="520"/>
                    <a:pt x="576" y="521"/>
                    <a:pt x="577" y="521"/>
                  </a:cubicBezTo>
                  <a:cubicBezTo>
                    <a:pt x="576" y="521"/>
                    <a:pt x="575" y="521"/>
                    <a:pt x="575" y="522"/>
                  </a:cubicBezTo>
                  <a:cubicBezTo>
                    <a:pt x="576" y="524"/>
                    <a:pt x="576" y="528"/>
                    <a:pt x="575" y="530"/>
                  </a:cubicBezTo>
                  <a:cubicBezTo>
                    <a:pt x="576" y="521"/>
                    <a:pt x="567" y="518"/>
                    <a:pt x="563" y="524"/>
                  </a:cubicBezTo>
                  <a:cubicBezTo>
                    <a:pt x="559" y="525"/>
                    <a:pt x="556" y="531"/>
                    <a:pt x="555" y="534"/>
                  </a:cubicBezTo>
                  <a:cubicBezTo>
                    <a:pt x="560" y="534"/>
                    <a:pt x="561" y="539"/>
                    <a:pt x="560" y="546"/>
                  </a:cubicBezTo>
                  <a:cubicBezTo>
                    <a:pt x="563" y="546"/>
                    <a:pt x="565" y="549"/>
                    <a:pt x="564" y="552"/>
                  </a:cubicBezTo>
                  <a:cubicBezTo>
                    <a:pt x="568" y="550"/>
                    <a:pt x="570" y="545"/>
                    <a:pt x="574" y="549"/>
                  </a:cubicBezTo>
                  <a:cubicBezTo>
                    <a:pt x="570" y="549"/>
                    <a:pt x="568" y="552"/>
                    <a:pt x="567" y="555"/>
                  </a:cubicBezTo>
                  <a:cubicBezTo>
                    <a:pt x="568" y="556"/>
                    <a:pt x="570" y="556"/>
                    <a:pt x="572" y="556"/>
                  </a:cubicBezTo>
                  <a:cubicBezTo>
                    <a:pt x="574" y="554"/>
                    <a:pt x="575" y="553"/>
                    <a:pt x="578" y="552"/>
                  </a:cubicBezTo>
                  <a:cubicBezTo>
                    <a:pt x="578" y="551"/>
                    <a:pt x="578" y="551"/>
                    <a:pt x="578" y="550"/>
                  </a:cubicBezTo>
                  <a:cubicBezTo>
                    <a:pt x="582" y="550"/>
                    <a:pt x="581" y="547"/>
                    <a:pt x="580" y="544"/>
                  </a:cubicBezTo>
                  <a:cubicBezTo>
                    <a:pt x="583" y="546"/>
                    <a:pt x="582" y="543"/>
                    <a:pt x="584" y="543"/>
                  </a:cubicBezTo>
                  <a:cubicBezTo>
                    <a:pt x="583" y="545"/>
                    <a:pt x="585" y="546"/>
                    <a:pt x="585" y="548"/>
                  </a:cubicBezTo>
                  <a:cubicBezTo>
                    <a:pt x="588" y="548"/>
                    <a:pt x="588" y="546"/>
                    <a:pt x="589" y="544"/>
                  </a:cubicBezTo>
                  <a:cubicBezTo>
                    <a:pt x="591" y="545"/>
                    <a:pt x="592" y="542"/>
                    <a:pt x="595" y="543"/>
                  </a:cubicBezTo>
                  <a:cubicBezTo>
                    <a:pt x="595" y="542"/>
                    <a:pt x="596" y="542"/>
                    <a:pt x="595" y="541"/>
                  </a:cubicBezTo>
                  <a:cubicBezTo>
                    <a:pt x="594" y="540"/>
                    <a:pt x="592" y="540"/>
                    <a:pt x="592" y="540"/>
                  </a:cubicBezTo>
                  <a:cubicBezTo>
                    <a:pt x="595" y="540"/>
                    <a:pt x="593" y="536"/>
                    <a:pt x="593" y="535"/>
                  </a:cubicBezTo>
                  <a:cubicBezTo>
                    <a:pt x="594" y="538"/>
                    <a:pt x="597" y="538"/>
                    <a:pt x="599" y="538"/>
                  </a:cubicBezTo>
                  <a:cubicBezTo>
                    <a:pt x="600" y="536"/>
                    <a:pt x="602" y="535"/>
                    <a:pt x="601" y="533"/>
                  </a:cubicBezTo>
                  <a:cubicBezTo>
                    <a:pt x="600" y="532"/>
                    <a:pt x="598" y="531"/>
                    <a:pt x="598" y="529"/>
                  </a:cubicBezTo>
                  <a:cubicBezTo>
                    <a:pt x="600" y="532"/>
                    <a:pt x="603" y="532"/>
                    <a:pt x="607" y="533"/>
                  </a:cubicBezTo>
                  <a:cubicBezTo>
                    <a:pt x="606" y="528"/>
                    <a:pt x="611" y="529"/>
                    <a:pt x="610" y="524"/>
                  </a:cubicBezTo>
                  <a:cubicBezTo>
                    <a:pt x="608" y="525"/>
                    <a:pt x="607" y="523"/>
                    <a:pt x="605" y="525"/>
                  </a:cubicBezTo>
                  <a:cubicBezTo>
                    <a:pt x="606" y="522"/>
                    <a:pt x="605" y="522"/>
                    <a:pt x="605" y="520"/>
                  </a:cubicBezTo>
                  <a:cubicBezTo>
                    <a:pt x="606" y="520"/>
                    <a:pt x="606" y="519"/>
                    <a:pt x="607" y="519"/>
                  </a:cubicBezTo>
                  <a:cubicBezTo>
                    <a:pt x="607" y="515"/>
                    <a:pt x="606" y="516"/>
                    <a:pt x="608" y="513"/>
                  </a:cubicBezTo>
                  <a:cubicBezTo>
                    <a:pt x="607" y="513"/>
                    <a:pt x="606" y="513"/>
                    <a:pt x="606" y="511"/>
                  </a:cubicBezTo>
                  <a:cubicBezTo>
                    <a:pt x="603" y="513"/>
                    <a:pt x="601" y="513"/>
                    <a:pt x="598" y="515"/>
                  </a:cubicBezTo>
                  <a:cubicBezTo>
                    <a:pt x="599" y="513"/>
                    <a:pt x="597" y="513"/>
                    <a:pt x="595" y="511"/>
                  </a:cubicBezTo>
                  <a:cubicBezTo>
                    <a:pt x="602" y="511"/>
                    <a:pt x="602" y="505"/>
                    <a:pt x="608" y="507"/>
                  </a:cubicBezTo>
                  <a:cubicBezTo>
                    <a:pt x="609" y="507"/>
                    <a:pt x="608" y="505"/>
                    <a:pt x="609" y="504"/>
                  </a:cubicBezTo>
                  <a:cubicBezTo>
                    <a:pt x="610" y="505"/>
                    <a:pt x="611" y="506"/>
                    <a:pt x="613" y="506"/>
                  </a:cubicBezTo>
                  <a:cubicBezTo>
                    <a:pt x="613" y="504"/>
                    <a:pt x="614" y="504"/>
                    <a:pt x="615" y="503"/>
                  </a:cubicBezTo>
                  <a:cubicBezTo>
                    <a:pt x="615" y="501"/>
                    <a:pt x="616" y="498"/>
                    <a:pt x="614" y="497"/>
                  </a:cubicBezTo>
                  <a:close/>
                  <a:moveTo>
                    <a:pt x="1041" y="573"/>
                  </a:moveTo>
                  <a:cubicBezTo>
                    <a:pt x="1043" y="571"/>
                    <a:pt x="1042" y="567"/>
                    <a:pt x="1040" y="564"/>
                  </a:cubicBezTo>
                  <a:cubicBezTo>
                    <a:pt x="1038" y="564"/>
                    <a:pt x="1039" y="564"/>
                    <a:pt x="1037" y="564"/>
                  </a:cubicBezTo>
                  <a:cubicBezTo>
                    <a:pt x="1036" y="560"/>
                    <a:pt x="1032" y="559"/>
                    <a:pt x="1030" y="557"/>
                  </a:cubicBezTo>
                  <a:cubicBezTo>
                    <a:pt x="1032" y="558"/>
                    <a:pt x="1034" y="559"/>
                    <a:pt x="1036" y="559"/>
                  </a:cubicBezTo>
                  <a:cubicBezTo>
                    <a:pt x="1036" y="556"/>
                    <a:pt x="1033" y="556"/>
                    <a:pt x="1031" y="555"/>
                  </a:cubicBezTo>
                  <a:cubicBezTo>
                    <a:pt x="1027" y="549"/>
                    <a:pt x="1021" y="540"/>
                    <a:pt x="1013" y="541"/>
                  </a:cubicBezTo>
                  <a:cubicBezTo>
                    <a:pt x="1011" y="538"/>
                    <a:pt x="1009" y="534"/>
                    <a:pt x="1006" y="531"/>
                  </a:cubicBezTo>
                  <a:cubicBezTo>
                    <a:pt x="1002" y="531"/>
                    <a:pt x="1000" y="533"/>
                    <a:pt x="996" y="532"/>
                  </a:cubicBezTo>
                  <a:cubicBezTo>
                    <a:pt x="994" y="537"/>
                    <a:pt x="998" y="540"/>
                    <a:pt x="1001" y="540"/>
                  </a:cubicBezTo>
                  <a:cubicBezTo>
                    <a:pt x="1000" y="541"/>
                    <a:pt x="999" y="540"/>
                    <a:pt x="998" y="540"/>
                  </a:cubicBezTo>
                  <a:cubicBezTo>
                    <a:pt x="998" y="544"/>
                    <a:pt x="995" y="546"/>
                    <a:pt x="995" y="550"/>
                  </a:cubicBezTo>
                  <a:cubicBezTo>
                    <a:pt x="997" y="550"/>
                    <a:pt x="998" y="551"/>
                    <a:pt x="999" y="551"/>
                  </a:cubicBezTo>
                  <a:cubicBezTo>
                    <a:pt x="1001" y="548"/>
                    <a:pt x="1003" y="544"/>
                    <a:pt x="1006" y="545"/>
                  </a:cubicBezTo>
                  <a:cubicBezTo>
                    <a:pt x="1007" y="547"/>
                    <a:pt x="1005" y="549"/>
                    <a:pt x="1006" y="552"/>
                  </a:cubicBezTo>
                  <a:cubicBezTo>
                    <a:pt x="1004" y="553"/>
                    <a:pt x="1003" y="550"/>
                    <a:pt x="1000" y="552"/>
                  </a:cubicBezTo>
                  <a:cubicBezTo>
                    <a:pt x="1000" y="553"/>
                    <a:pt x="999" y="554"/>
                    <a:pt x="999" y="555"/>
                  </a:cubicBezTo>
                  <a:cubicBezTo>
                    <a:pt x="1001" y="556"/>
                    <a:pt x="1004" y="559"/>
                    <a:pt x="1006" y="556"/>
                  </a:cubicBezTo>
                  <a:cubicBezTo>
                    <a:pt x="1005" y="556"/>
                    <a:pt x="1005" y="555"/>
                    <a:pt x="1006" y="555"/>
                  </a:cubicBezTo>
                  <a:cubicBezTo>
                    <a:pt x="1005" y="559"/>
                    <a:pt x="1011" y="563"/>
                    <a:pt x="1014" y="558"/>
                  </a:cubicBezTo>
                  <a:cubicBezTo>
                    <a:pt x="1013" y="559"/>
                    <a:pt x="1014" y="562"/>
                    <a:pt x="1014" y="564"/>
                  </a:cubicBezTo>
                  <a:cubicBezTo>
                    <a:pt x="1016" y="564"/>
                    <a:pt x="1016" y="565"/>
                    <a:pt x="1017" y="566"/>
                  </a:cubicBezTo>
                  <a:cubicBezTo>
                    <a:pt x="1016" y="565"/>
                    <a:pt x="1015" y="567"/>
                    <a:pt x="1013" y="566"/>
                  </a:cubicBezTo>
                  <a:cubicBezTo>
                    <a:pt x="1011" y="569"/>
                    <a:pt x="1013" y="570"/>
                    <a:pt x="1014" y="572"/>
                  </a:cubicBezTo>
                  <a:cubicBezTo>
                    <a:pt x="1014" y="582"/>
                    <a:pt x="1023" y="585"/>
                    <a:pt x="1027" y="591"/>
                  </a:cubicBezTo>
                  <a:cubicBezTo>
                    <a:pt x="1029" y="591"/>
                    <a:pt x="1030" y="592"/>
                    <a:pt x="1032" y="591"/>
                  </a:cubicBezTo>
                  <a:cubicBezTo>
                    <a:pt x="1032" y="589"/>
                    <a:pt x="1031" y="589"/>
                    <a:pt x="1031" y="588"/>
                  </a:cubicBezTo>
                  <a:cubicBezTo>
                    <a:pt x="1032" y="588"/>
                    <a:pt x="1032" y="587"/>
                    <a:pt x="1033" y="587"/>
                  </a:cubicBezTo>
                  <a:cubicBezTo>
                    <a:pt x="1032" y="585"/>
                    <a:pt x="1031" y="583"/>
                    <a:pt x="1031" y="581"/>
                  </a:cubicBezTo>
                  <a:cubicBezTo>
                    <a:pt x="1030" y="581"/>
                    <a:pt x="1029" y="580"/>
                    <a:pt x="1027" y="580"/>
                  </a:cubicBezTo>
                  <a:cubicBezTo>
                    <a:pt x="1026" y="580"/>
                    <a:pt x="1026" y="582"/>
                    <a:pt x="1025" y="582"/>
                  </a:cubicBezTo>
                  <a:cubicBezTo>
                    <a:pt x="1023" y="580"/>
                    <a:pt x="1021" y="575"/>
                    <a:pt x="1018" y="573"/>
                  </a:cubicBezTo>
                  <a:cubicBezTo>
                    <a:pt x="1020" y="573"/>
                    <a:pt x="1022" y="570"/>
                    <a:pt x="1023" y="572"/>
                  </a:cubicBezTo>
                  <a:cubicBezTo>
                    <a:pt x="1021" y="575"/>
                    <a:pt x="1025" y="575"/>
                    <a:pt x="1023" y="579"/>
                  </a:cubicBezTo>
                  <a:cubicBezTo>
                    <a:pt x="1025" y="578"/>
                    <a:pt x="1026" y="579"/>
                    <a:pt x="1028" y="579"/>
                  </a:cubicBezTo>
                  <a:cubicBezTo>
                    <a:pt x="1029" y="578"/>
                    <a:pt x="1028" y="576"/>
                    <a:pt x="1029" y="576"/>
                  </a:cubicBezTo>
                  <a:cubicBezTo>
                    <a:pt x="1030" y="576"/>
                    <a:pt x="1030" y="578"/>
                    <a:pt x="1030" y="580"/>
                  </a:cubicBezTo>
                  <a:cubicBezTo>
                    <a:pt x="1035" y="581"/>
                    <a:pt x="1038" y="581"/>
                    <a:pt x="1039" y="587"/>
                  </a:cubicBezTo>
                  <a:cubicBezTo>
                    <a:pt x="1042" y="587"/>
                    <a:pt x="1043" y="587"/>
                    <a:pt x="1046" y="586"/>
                  </a:cubicBezTo>
                  <a:cubicBezTo>
                    <a:pt x="1047" y="580"/>
                    <a:pt x="1045" y="578"/>
                    <a:pt x="1043" y="572"/>
                  </a:cubicBezTo>
                  <a:cubicBezTo>
                    <a:pt x="1042" y="572"/>
                    <a:pt x="1042" y="573"/>
                    <a:pt x="1041" y="573"/>
                  </a:cubicBezTo>
                  <a:close/>
                  <a:moveTo>
                    <a:pt x="1074" y="535"/>
                  </a:moveTo>
                  <a:cubicBezTo>
                    <a:pt x="1077" y="530"/>
                    <a:pt x="1075" y="524"/>
                    <a:pt x="1071" y="521"/>
                  </a:cubicBezTo>
                  <a:cubicBezTo>
                    <a:pt x="1069" y="525"/>
                    <a:pt x="1063" y="523"/>
                    <a:pt x="1062" y="519"/>
                  </a:cubicBezTo>
                  <a:cubicBezTo>
                    <a:pt x="1058" y="520"/>
                    <a:pt x="1057" y="518"/>
                    <a:pt x="1055" y="517"/>
                  </a:cubicBezTo>
                  <a:cubicBezTo>
                    <a:pt x="1046" y="517"/>
                    <a:pt x="1040" y="515"/>
                    <a:pt x="1035" y="512"/>
                  </a:cubicBezTo>
                  <a:cubicBezTo>
                    <a:pt x="1035" y="513"/>
                    <a:pt x="1032" y="513"/>
                    <a:pt x="1031" y="514"/>
                  </a:cubicBezTo>
                  <a:cubicBezTo>
                    <a:pt x="1030" y="511"/>
                    <a:pt x="1028" y="510"/>
                    <a:pt x="1028" y="506"/>
                  </a:cubicBezTo>
                  <a:cubicBezTo>
                    <a:pt x="1025" y="506"/>
                    <a:pt x="1024" y="506"/>
                    <a:pt x="1022" y="505"/>
                  </a:cubicBezTo>
                  <a:cubicBezTo>
                    <a:pt x="1022" y="503"/>
                    <a:pt x="1023" y="500"/>
                    <a:pt x="1022" y="498"/>
                  </a:cubicBezTo>
                  <a:cubicBezTo>
                    <a:pt x="1020" y="498"/>
                    <a:pt x="1016" y="499"/>
                    <a:pt x="1015" y="498"/>
                  </a:cubicBezTo>
                  <a:cubicBezTo>
                    <a:pt x="1016" y="497"/>
                    <a:pt x="1016" y="495"/>
                    <a:pt x="1016" y="494"/>
                  </a:cubicBezTo>
                  <a:cubicBezTo>
                    <a:pt x="1004" y="482"/>
                    <a:pt x="993" y="469"/>
                    <a:pt x="981" y="456"/>
                  </a:cubicBezTo>
                  <a:cubicBezTo>
                    <a:pt x="982" y="456"/>
                    <a:pt x="982" y="455"/>
                    <a:pt x="982" y="455"/>
                  </a:cubicBezTo>
                  <a:cubicBezTo>
                    <a:pt x="975" y="451"/>
                    <a:pt x="971" y="443"/>
                    <a:pt x="961" y="443"/>
                  </a:cubicBezTo>
                  <a:cubicBezTo>
                    <a:pt x="959" y="436"/>
                    <a:pt x="952" y="434"/>
                    <a:pt x="949" y="430"/>
                  </a:cubicBezTo>
                  <a:cubicBezTo>
                    <a:pt x="947" y="430"/>
                    <a:pt x="945" y="430"/>
                    <a:pt x="943" y="430"/>
                  </a:cubicBezTo>
                  <a:cubicBezTo>
                    <a:pt x="943" y="427"/>
                    <a:pt x="942" y="426"/>
                    <a:pt x="940" y="425"/>
                  </a:cubicBezTo>
                  <a:cubicBezTo>
                    <a:pt x="943" y="419"/>
                    <a:pt x="934" y="415"/>
                    <a:pt x="929" y="412"/>
                  </a:cubicBezTo>
                  <a:cubicBezTo>
                    <a:pt x="926" y="418"/>
                    <a:pt x="918" y="419"/>
                    <a:pt x="914" y="425"/>
                  </a:cubicBezTo>
                  <a:cubicBezTo>
                    <a:pt x="916" y="425"/>
                    <a:pt x="917" y="426"/>
                    <a:pt x="917" y="426"/>
                  </a:cubicBezTo>
                  <a:cubicBezTo>
                    <a:pt x="916" y="427"/>
                    <a:pt x="917" y="429"/>
                    <a:pt x="916" y="429"/>
                  </a:cubicBezTo>
                  <a:cubicBezTo>
                    <a:pt x="915" y="429"/>
                    <a:pt x="914" y="429"/>
                    <a:pt x="913" y="429"/>
                  </a:cubicBezTo>
                  <a:cubicBezTo>
                    <a:pt x="913" y="434"/>
                    <a:pt x="915" y="438"/>
                    <a:pt x="913" y="441"/>
                  </a:cubicBezTo>
                  <a:cubicBezTo>
                    <a:pt x="905" y="443"/>
                    <a:pt x="903" y="450"/>
                    <a:pt x="898" y="454"/>
                  </a:cubicBezTo>
                  <a:cubicBezTo>
                    <a:pt x="896" y="434"/>
                    <a:pt x="874" y="435"/>
                    <a:pt x="868" y="420"/>
                  </a:cubicBezTo>
                  <a:cubicBezTo>
                    <a:pt x="859" y="421"/>
                    <a:pt x="858" y="414"/>
                    <a:pt x="858" y="405"/>
                  </a:cubicBezTo>
                  <a:cubicBezTo>
                    <a:pt x="851" y="407"/>
                    <a:pt x="844" y="408"/>
                    <a:pt x="842" y="414"/>
                  </a:cubicBezTo>
                  <a:cubicBezTo>
                    <a:pt x="838" y="413"/>
                    <a:pt x="835" y="412"/>
                    <a:pt x="832" y="411"/>
                  </a:cubicBezTo>
                  <a:cubicBezTo>
                    <a:pt x="831" y="412"/>
                    <a:pt x="832" y="414"/>
                    <a:pt x="830" y="414"/>
                  </a:cubicBezTo>
                  <a:cubicBezTo>
                    <a:pt x="828" y="414"/>
                    <a:pt x="825" y="413"/>
                    <a:pt x="823" y="412"/>
                  </a:cubicBezTo>
                  <a:cubicBezTo>
                    <a:pt x="807" y="297"/>
                    <a:pt x="790" y="181"/>
                    <a:pt x="773" y="65"/>
                  </a:cubicBezTo>
                  <a:cubicBezTo>
                    <a:pt x="771" y="65"/>
                    <a:pt x="770" y="64"/>
                    <a:pt x="768" y="65"/>
                  </a:cubicBezTo>
                  <a:cubicBezTo>
                    <a:pt x="767" y="66"/>
                    <a:pt x="770" y="66"/>
                    <a:pt x="768" y="66"/>
                  </a:cubicBezTo>
                  <a:cubicBezTo>
                    <a:pt x="765" y="62"/>
                    <a:pt x="760" y="60"/>
                    <a:pt x="756" y="60"/>
                  </a:cubicBezTo>
                  <a:cubicBezTo>
                    <a:pt x="754" y="58"/>
                    <a:pt x="750" y="52"/>
                    <a:pt x="745" y="53"/>
                  </a:cubicBezTo>
                  <a:cubicBezTo>
                    <a:pt x="745" y="51"/>
                    <a:pt x="743" y="52"/>
                    <a:pt x="741" y="51"/>
                  </a:cubicBezTo>
                  <a:cubicBezTo>
                    <a:pt x="740" y="52"/>
                    <a:pt x="739" y="52"/>
                    <a:pt x="738" y="52"/>
                  </a:cubicBezTo>
                  <a:cubicBezTo>
                    <a:pt x="738" y="51"/>
                    <a:pt x="738" y="51"/>
                    <a:pt x="738" y="50"/>
                  </a:cubicBezTo>
                  <a:cubicBezTo>
                    <a:pt x="736" y="51"/>
                    <a:pt x="735" y="51"/>
                    <a:pt x="733" y="51"/>
                  </a:cubicBezTo>
                  <a:cubicBezTo>
                    <a:pt x="733" y="52"/>
                    <a:pt x="734" y="52"/>
                    <a:pt x="734" y="53"/>
                  </a:cubicBezTo>
                  <a:cubicBezTo>
                    <a:pt x="728" y="53"/>
                    <a:pt x="721" y="62"/>
                    <a:pt x="716" y="56"/>
                  </a:cubicBezTo>
                  <a:cubicBezTo>
                    <a:pt x="713" y="57"/>
                    <a:pt x="710" y="53"/>
                    <a:pt x="708" y="51"/>
                  </a:cubicBezTo>
                  <a:cubicBezTo>
                    <a:pt x="700" y="50"/>
                    <a:pt x="692" y="52"/>
                    <a:pt x="684" y="50"/>
                  </a:cubicBezTo>
                  <a:cubicBezTo>
                    <a:pt x="683" y="50"/>
                    <a:pt x="683" y="48"/>
                    <a:pt x="683" y="47"/>
                  </a:cubicBezTo>
                  <a:cubicBezTo>
                    <a:pt x="679" y="48"/>
                    <a:pt x="678" y="43"/>
                    <a:pt x="674" y="47"/>
                  </a:cubicBezTo>
                  <a:cubicBezTo>
                    <a:pt x="675" y="44"/>
                    <a:pt x="673" y="44"/>
                    <a:pt x="672" y="43"/>
                  </a:cubicBezTo>
                  <a:cubicBezTo>
                    <a:pt x="670" y="42"/>
                    <a:pt x="670" y="43"/>
                    <a:pt x="668" y="43"/>
                  </a:cubicBezTo>
                  <a:cubicBezTo>
                    <a:pt x="664" y="35"/>
                    <a:pt x="653" y="41"/>
                    <a:pt x="647" y="43"/>
                  </a:cubicBezTo>
                  <a:cubicBezTo>
                    <a:pt x="648" y="42"/>
                    <a:pt x="649" y="41"/>
                    <a:pt x="649" y="39"/>
                  </a:cubicBezTo>
                  <a:cubicBezTo>
                    <a:pt x="642" y="39"/>
                    <a:pt x="636" y="44"/>
                    <a:pt x="630" y="40"/>
                  </a:cubicBezTo>
                  <a:cubicBezTo>
                    <a:pt x="633" y="41"/>
                    <a:pt x="632" y="38"/>
                    <a:pt x="633" y="36"/>
                  </a:cubicBezTo>
                  <a:cubicBezTo>
                    <a:pt x="628" y="36"/>
                    <a:pt x="626" y="34"/>
                    <a:pt x="623" y="33"/>
                  </a:cubicBezTo>
                  <a:cubicBezTo>
                    <a:pt x="624" y="31"/>
                    <a:pt x="626" y="29"/>
                    <a:pt x="627" y="27"/>
                  </a:cubicBezTo>
                  <a:cubicBezTo>
                    <a:pt x="626" y="23"/>
                    <a:pt x="621" y="24"/>
                    <a:pt x="618" y="24"/>
                  </a:cubicBezTo>
                  <a:cubicBezTo>
                    <a:pt x="617" y="23"/>
                    <a:pt x="616" y="22"/>
                    <a:pt x="615" y="21"/>
                  </a:cubicBezTo>
                  <a:cubicBezTo>
                    <a:pt x="614" y="21"/>
                    <a:pt x="612" y="22"/>
                    <a:pt x="611" y="23"/>
                  </a:cubicBezTo>
                  <a:cubicBezTo>
                    <a:pt x="607" y="23"/>
                    <a:pt x="604" y="22"/>
                    <a:pt x="602" y="26"/>
                  </a:cubicBezTo>
                  <a:cubicBezTo>
                    <a:pt x="602" y="23"/>
                    <a:pt x="597" y="25"/>
                    <a:pt x="597" y="22"/>
                  </a:cubicBezTo>
                  <a:cubicBezTo>
                    <a:pt x="597" y="21"/>
                    <a:pt x="598" y="19"/>
                    <a:pt x="598" y="18"/>
                  </a:cubicBezTo>
                  <a:cubicBezTo>
                    <a:pt x="596" y="14"/>
                    <a:pt x="594" y="13"/>
                    <a:pt x="591" y="12"/>
                  </a:cubicBezTo>
                  <a:cubicBezTo>
                    <a:pt x="590" y="14"/>
                    <a:pt x="587" y="14"/>
                    <a:pt x="589" y="16"/>
                  </a:cubicBezTo>
                  <a:cubicBezTo>
                    <a:pt x="587" y="17"/>
                    <a:pt x="584" y="18"/>
                    <a:pt x="585" y="23"/>
                  </a:cubicBezTo>
                  <a:cubicBezTo>
                    <a:pt x="583" y="22"/>
                    <a:pt x="583" y="23"/>
                    <a:pt x="580" y="23"/>
                  </a:cubicBezTo>
                  <a:cubicBezTo>
                    <a:pt x="580" y="21"/>
                    <a:pt x="580" y="20"/>
                    <a:pt x="580" y="18"/>
                  </a:cubicBezTo>
                  <a:cubicBezTo>
                    <a:pt x="584" y="19"/>
                    <a:pt x="587" y="15"/>
                    <a:pt x="586" y="10"/>
                  </a:cubicBezTo>
                  <a:cubicBezTo>
                    <a:pt x="581" y="8"/>
                    <a:pt x="578" y="6"/>
                    <a:pt x="575" y="3"/>
                  </a:cubicBezTo>
                  <a:cubicBezTo>
                    <a:pt x="574" y="2"/>
                    <a:pt x="578" y="4"/>
                    <a:pt x="577" y="2"/>
                  </a:cubicBezTo>
                  <a:cubicBezTo>
                    <a:pt x="575" y="0"/>
                    <a:pt x="573" y="2"/>
                    <a:pt x="572" y="2"/>
                  </a:cubicBezTo>
                  <a:cubicBezTo>
                    <a:pt x="566" y="6"/>
                    <a:pt x="563" y="20"/>
                    <a:pt x="552" y="20"/>
                  </a:cubicBezTo>
                  <a:cubicBezTo>
                    <a:pt x="551" y="19"/>
                    <a:pt x="549" y="19"/>
                    <a:pt x="548" y="18"/>
                  </a:cubicBezTo>
                  <a:cubicBezTo>
                    <a:pt x="547" y="22"/>
                    <a:pt x="539" y="19"/>
                    <a:pt x="541" y="16"/>
                  </a:cubicBezTo>
                  <a:cubicBezTo>
                    <a:pt x="534" y="15"/>
                    <a:pt x="530" y="22"/>
                    <a:pt x="525" y="27"/>
                  </a:cubicBezTo>
                  <a:cubicBezTo>
                    <a:pt x="520" y="31"/>
                    <a:pt x="508" y="39"/>
                    <a:pt x="504" y="32"/>
                  </a:cubicBezTo>
                  <a:cubicBezTo>
                    <a:pt x="496" y="36"/>
                    <a:pt x="492" y="45"/>
                    <a:pt x="483" y="50"/>
                  </a:cubicBezTo>
                  <a:cubicBezTo>
                    <a:pt x="483" y="52"/>
                    <a:pt x="483" y="54"/>
                    <a:pt x="481" y="55"/>
                  </a:cubicBezTo>
                  <a:cubicBezTo>
                    <a:pt x="481" y="58"/>
                    <a:pt x="482" y="57"/>
                    <a:pt x="481" y="59"/>
                  </a:cubicBezTo>
                  <a:cubicBezTo>
                    <a:pt x="476" y="69"/>
                    <a:pt x="468" y="77"/>
                    <a:pt x="453" y="76"/>
                  </a:cubicBezTo>
                  <a:cubicBezTo>
                    <a:pt x="446" y="76"/>
                    <a:pt x="439" y="74"/>
                    <a:pt x="434" y="72"/>
                  </a:cubicBezTo>
                  <a:cubicBezTo>
                    <a:pt x="433" y="78"/>
                    <a:pt x="430" y="83"/>
                    <a:pt x="428" y="88"/>
                  </a:cubicBezTo>
                  <a:cubicBezTo>
                    <a:pt x="425" y="89"/>
                    <a:pt x="421" y="88"/>
                    <a:pt x="420" y="90"/>
                  </a:cubicBezTo>
                  <a:cubicBezTo>
                    <a:pt x="426" y="91"/>
                    <a:pt x="429" y="96"/>
                    <a:pt x="430" y="102"/>
                  </a:cubicBezTo>
                  <a:cubicBezTo>
                    <a:pt x="438" y="105"/>
                    <a:pt x="442" y="112"/>
                    <a:pt x="445" y="120"/>
                  </a:cubicBezTo>
                  <a:cubicBezTo>
                    <a:pt x="452" y="123"/>
                    <a:pt x="454" y="134"/>
                    <a:pt x="452" y="144"/>
                  </a:cubicBezTo>
                  <a:cubicBezTo>
                    <a:pt x="457" y="147"/>
                    <a:pt x="461" y="150"/>
                    <a:pt x="466" y="152"/>
                  </a:cubicBezTo>
                  <a:cubicBezTo>
                    <a:pt x="466" y="151"/>
                    <a:pt x="464" y="150"/>
                    <a:pt x="466" y="150"/>
                  </a:cubicBezTo>
                  <a:cubicBezTo>
                    <a:pt x="467" y="152"/>
                    <a:pt x="470" y="152"/>
                    <a:pt x="470" y="154"/>
                  </a:cubicBezTo>
                  <a:cubicBezTo>
                    <a:pt x="468" y="155"/>
                    <a:pt x="468" y="156"/>
                    <a:pt x="466" y="157"/>
                  </a:cubicBezTo>
                  <a:cubicBezTo>
                    <a:pt x="466" y="159"/>
                    <a:pt x="468" y="160"/>
                    <a:pt x="467" y="163"/>
                  </a:cubicBezTo>
                  <a:cubicBezTo>
                    <a:pt x="471" y="162"/>
                    <a:pt x="471" y="166"/>
                    <a:pt x="472" y="169"/>
                  </a:cubicBezTo>
                  <a:cubicBezTo>
                    <a:pt x="473" y="171"/>
                    <a:pt x="475" y="171"/>
                    <a:pt x="475" y="173"/>
                  </a:cubicBezTo>
                  <a:cubicBezTo>
                    <a:pt x="475" y="177"/>
                    <a:pt x="471" y="180"/>
                    <a:pt x="474" y="182"/>
                  </a:cubicBezTo>
                  <a:cubicBezTo>
                    <a:pt x="476" y="182"/>
                    <a:pt x="474" y="178"/>
                    <a:pt x="475" y="178"/>
                  </a:cubicBezTo>
                  <a:cubicBezTo>
                    <a:pt x="480" y="176"/>
                    <a:pt x="484" y="180"/>
                    <a:pt x="486" y="184"/>
                  </a:cubicBezTo>
                  <a:cubicBezTo>
                    <a:pt x="484" y="185"/>
                    <a:pt x="482" y="185"/>
                    <a:pt x="482" y="182"/>
                  </a:cubicBezTo>
                  <a:cubicBezTo>
                    <a:pt x="476" y="181"/>
                    <a:pt x="476" y="187"/>
                    <a:pt x="473" y="190"/>
                  </a:cubicBezTo>
                  <a:cubicBezTo>
                    <a:pt x="469" y="187"/>
                    <a:pt x="465" y="188"/>
                    <a:pt x="461" y="188"/>
                  </a:cubicBezTo>
                  <a:cubicBezTo>
                    <a:pt x="461" y="187"/>
                    <a:pt x="460" y="186"/>
                    <a:pt x="460" y="185"/>
                  </a:cubicBezTo>
                  <a:cubicBezTo>
                    <a:pt x="454" y="186"/>
                    <a:pt x="451" y="183"/>
                    <a:pt x="446" y="183"/>
                  </a:cubicBezTo>
                  <a:cubicBezTo>
                    <a:pt x="439" y="179"/>
                    <a:pt x="448" y="170"/>
                    <a:pt x="448" y="166"/>
                  </a:cubicBezTo>
                  <a:cubicBezTo>
                    <a:pt x="449" y="166"/>
                    <a:pt x="449" y="166"/>
                    <a:pt x="450" y="166"/>
                  </a:cubicBezTo>
                  <a:cubicBezTo>
                    <a:pt x="449" y="162"/>
                    <a:pt x="443" y="162"/>
                    <a:pt x="439" y="161"/>
                  </a:cubicBezTo>
                  <a:cubicBezTo>
                    <a:pt x="429" y="161"/>
                    <a:pt x="417" y="166"/>
                    <a:pt x="409" y="168"/>
                  </a:cubicBezTo>
                  <a:cubicBezTo>
                    <a:pt x="396" y="173"/>
                    <a:pt x="385" y="177"/>
                    <a:pt x="373" y="181"/>
                  </a:cubicBezTo>
                  <a:cubicBezTo>
                    <a:pt x="372" y="182"/>
                    <a:pt x="373" y="183"/>
                    <a:pt x="373" y="185"/>
                  </a:cubicBezTo>
                  <a:cubicBezTo>
                    <a:pt x="377" y="187"/>
                    <a:pt x="379" y="191"/>
                    <a:pt x="381" y="194"/>
                  </a:cubicBezTo>
                  <a:cubicBezTo>
                    <a:pt x="388" y="196"/>
                    <a:pt x="392" y="200"/>
                    <a:pt x="398" y="203"/>
                  </a:cubicBezTo>
                  <a:cubicBezTo>
                    <a:pt x="395" y="201"/>
                    <a:pt x="390" y="211"/>
                    <a:pt x="388" y="204"/>
                  </a:cubicBezTo>
                  <a:cubicBezTo>
                    <a:pt x="388" y="203"/>
                    <a:pt x="391" y="202"/>
                    <a:pt x="389" y="200"/>
                  </a:cubicBezTo>
                  <a:cubicBezTo>
                    <a:pt x="382" y="206"/>
                    <a:pt x="390" y="212"/>
                    <a:pt x="391" y="219"/>
                  </a:cubicBezTo>
                  <a:cubicBezTo>
                    <a:pt x="391" y="220"/>
                    <a:pt x="390" y="220"/>
                    <a:pt x="389" y="220"/>
                  </a:cubicBezTo>
                  <a:cubicBezTo>
                    <a:pt x="387" y="234"/>
                    <a:pt x="404" y="232"/>
                    <a:pt x="410" y="240"/>
                  </a:cubicBezTo>
                  <a:cubicBezTo>
                    <a:pt x="417" y="241"/>
                    <a:pt x="422" y="235"/>
                    <a:pt x="428" y="239"/>
                  </a:cubicBezTo>
                  <a:cubicBezTo>
                    <a:pt x="435" y="237"/>
                    <a:pt x="436" y="245"/>
                    <a:pt x="441" y="248"/>
                  </a:cubicBezTo>
                  <a:cubicBezTo>
                    <a:pt x="442" y="246"/>
                    <a:pt x="442" y="244"/>
                    <a:pt x="444" y="243"/>
                  </a:cubicBezTo>
                  <a:cubicBezTo>
                    <a:pt x="445" y="245"/>
                    <a:pt x="444" y="248"/>
                    <a:pt x="444" y="252"/>
                  </a:cubicBezTo>
                  <a:cubicBezTo>
                    <a:pt x="447" y="252"/>
                    <a:pt x="446" y="250"/>
                    <a:pt x="449" y="250"/>
                  </a:cubicBezTo>
                  <a:cubicBezTo>
                    <a:pt x="449" y="244"/>
                    <a:pt x="456" y="244"/>
                    <a:pt x="458" y="240"/>
                  </a:cubicBezTo>
                  <a:cubicBezTo>
                    <a:pt x="462" y="241"/>
                    <a:pt x="464" y="240"/>
                    <a:pt x="466" y="238"/>
                  </a:cubicBezTo>
                  <a:cubicBezTo>
                    <a:pt x="467" y="238"/>
                    <a:pt x="467" y="241"/>
                    <a:pt x="468" y="240"/>
                  </a:cubicBezTo>
                  <a:cubicBezTo>
                    <a:pt x="472" y="240"/>
                    <a:pt x="472" y="237"/>
                    <a:pt x="475" y="236"/>
                  </a:cubicBezTo>
                  <a:cubicBezTo>
                    <a:pt x="478" y="239"/>
                    <a:pt x="481" y="242"/>
                    <a:pt x="478" y="247"/>
                  </a:cubicBezTo>
                  <a:cubicBezTo>
                    <a:pt x="476" y="247"/>
                    <a:pt x="474" y="248"/>
                    <a:pt x="473" y="250"/>
                  </a:cubicBezTo>
                  <a:cubicBezTo>
                    <a:pt x="471" y="248"/>
                    <a:pt x="469" y="247"/>
                    <a:pt x="467" y="248"/>
                  </a:cubicBezTo>
                  <a:cubicBezTo>
                    <a:pt x="467" y="251"/>
                    <a:pt x="465" y="251"/>
                    <a:pt x="465" y="254"/>
                  </a:cubicBezTo>
                  <a:cubicBezTo>
                    <a:pt x="467" y="254"/>
                    <a:pt x="467" y="252"/>
                    <a:pt x="468" y="252"/>
                  </a:cubicBezTo>
                  <a:cubicBezTo>
                    <a:pt x="474" y="258"/>
                    <a:pt x="473" y="268"/>
                    <a:pt x="474" y="279"/>
                  </a:cubicBezTo>
                  <a:cubicBezTo>
                    <a:pt x="471" y="282"/>
                    <a:pt x="468" y="284"/>
                    <a:pt x="465" y="287"/>
                  </a:cubicBezTo>
                  <a:cubicBezTo>
                    <a:pt x="459" y="288"/>
                    <a:pt x="458" y="286"/>
                    <a:pt x="452" y="286"/>
                  </a:cubicBezTo>
                  <a:cubicBezTo>
                    <a:pt x="453" y="283"/>
                    <a:pt x="448" y="282"/>
                    <a:pt x="447" y="282"/>
                  </a:cubicBezTo>
                  <a:cubicBezTo>
                    <a:pt x="448" y="280"/>
                    <a:pt x="447" y="280"/>
                    <a:pt x="447" y="278"/>
                  </a:cubicBezTo>
                  <a:cubicBezTo>
                    <a:pt x="445" y="277"/>
                    <a:pt x="440" y="277"/>
                    <a:pt x="441" y="281"/>
                  </a:cubicBezTo>
                  <a:cubicBezTo>
                    <a:pt x="442" y="283"/>
                    <a:pt x="447" y="281"/>
                    <a:pt x="447" y="284"/>
                  </a:cubicBezTo>
                  <a:cubicBezTo>
                    <a:pt x="442" y="286"/>
                    <a:pt x="442" y="292"/>
                    <a:pt x="436" y="292"/>
                  </a:cubicBezTo>
                  <a:cubicBezTo>
                    <a:pt x="434" y="295"/>
                    <a:pt x="432" y="298"/>
                    <a:pt x="426" y="297"/>
                  </a:cubicBezTo>
                  <a:cubicBezTo>
                    <a:pt x="424" y="288"/>
                    <a:pt x="412" y="281"/>
                    <a:pt x="405" y="290"/>
                  </a:cubicBezTo>
                  <a:cubicBezTo>
                    <a:pt x="404" y="291"/>
                    <a:pt x="407" y="291"/>
                    <a:pt x="406" y="293"/>
                  </a:cubicBezTo>
                  <a:cubicBezTo>
                    <a:pt x="399" y="291"/>
                    <a:pt x="395" y="303"/>
                    <a:pt x="398" y="308"/>
                  </a:cubicBezTo>
                  <a:cubicBezTo>
                    <a:pt x="396" y="308"/>
                    <a:pt x="396" y="309"/>
                    <a:pt x="395" y="310"/>
                  </a:cubicBezTo>
                  <a:cubicBezTo>
                    <a:pt x="395" y="309"/>
                    <a:pt x="394" y="309"/>
                    <a:pt x="392" y="309"/>
                  </a:cubicBezTo>
                  <a:cubicBezTo>
                    <a:pt x="387" y="315"/>
                    <a:pt x="372" y="320"/>
                    <a:pt x="376" y="332"/>
                  </a:cubicBezTo>
                  <a:cubicBezTo>
                    <a:pt x="373" y="333"/>
                    <a:pt x="371" y="329"/>
                    <a:pt x="367" y="332"/>
                  </a:cubicBezTo>
                  <a:cubicBezTo>
                    <a:pt x="367" y="335"/>
                    <a:pt x="369" y="337"/>
                    <a:pt x="371" y="338"/>
                  </a:cubicBezTo>
                  <a:cubicBezTo>
                    <a:pt x="369" y="337"/>
                    <a:pt x="367" y="338"/>
                    <a:pt x="366" y="337"/>
                  </a:cubicBezTo>
                  <a:cubicBezTo>
                    <a:pt x="366" y="336"/>
                    <a:pt x="367" y="336"/>
                    <a:pt x="367" y="334"/>
                  </a:cubicBezTo>
                  <a:cubicBezTo>
                    <a:pt x="364" y="335"/>
                    <a:pt x="362" y="343"/>
                    <a:pt x="366" y="344"/>
                  </a:cubicBezTo>
                  <a:cubicBezTo>
                    <a:pt x="366" y="344"/>
                    <a:pt x="367" y="343"/>
                    <a:pt x="368" y="342"/>
                  </a:cubicBezTo>
                  <a:cubicBezTo>
                    <a:pt x="369" y="343"/>
                    <a:pt x="371" y="344"/>
                    <a:pt x="371" y="346"/>
                  </a:cubicBezTo>
                  <a:cubicBezTo>
                    <a:pt x="369" y="346"/>
                    <a:pt x="367" y="346"/>
                    <a:pt x="366" y="347"/>
                  </a:cubicBezTo>
                  <a:cubicBezTo>
                    <a:pt x="366" y="349"/>
                    <a:pt x="367" y="350"/>
                    <a:pt x="367" y="352"/>
                  </a:cubicBezTo>
                  <a:cubicBezTo>
                    <a:pt x="368" y="352"/>
                    <a:pt x="370" y="353"/>
                    <a:pt x="371" y="354"/>
                  </a:cubicBezTo>
                  <a:cubicBezTo>
                    <a:pt x="370" y="356"/>
                    <a:pt x="370" y="359"/>
                    <a:pt x="370" y="361"/>
                  </a:cubicBezTo>
                  <a:cubicBezTo>
                    <a:pt x="372" y="362"/>
                    <a:pt x="372" y="363"/>
                    <a:pt x="374" y="363"/>
                  </a:cubicBezTo>
                  <a:cubicBezTo>
                    <a:pt x="376" y="362"/>
                    <a:pt x="375" y="360"/>
                    <a:pt x="376" y="360"/>
                  </a:cubicBezTo>
                  <a:cubicBezTo>
                    <a:pt x="378" y="361"/>
                    <a:pt x="378" y="363"/>
                    <a:pt x="379" y="365"/>
                  </a:cubicBezTo>
                  <a:cubicBezTo>
                    <a:pt x="377" y="365"/>
                    <a:pt x="377" y="366"/>
                    <a:pt x="376" y="366"/>
                  </a:cubicBezTo>
                  <a:cubicBezTo>
                    <a:pt x="375" y="371"/>
                    <a:pt x="380" y="370"/>
                    <a:pt x="381" y="373"/>
                  </a:cubicBezTo>
                  <a:cubicBezTo>
                    <a:pt x="379" y="374"/>
                    <a:pt x="378" y="373"/>
                    <a:pt x="376" y="374"/>
                  </a:cubicBezTo>
                  <a:cubicBezTo>
                    <a:pt x="376" y="376"/>
                    <a:pt x="378" y="376"/>
                    <a:pt x="378" y="377"/>
                  </a:cubicBezTo>
                  <a:cubicBezTo>
                    <a:pt x="374" y="379"/>
                    <a:pt x="371" y="380"/>
                    <a:pt x="368" y="381"/>
                  </a:cubicBezTo>
                  <a:cubicBezTo>
                    <a:pt x="367" y="386"/>
                    <a:pt x="373" y="384"/>
                    <a:pt x="376" y="385"/>
                  </a:cubicBezTo>
                  <a:cubicBezTo>
                    <a:pt x="376" y="386"/>
                    <a:pt x="373" y="385"/>
                    <a:pt x="372" y="386"/>
                  </a:cubicBezTo>
                  <a:cubicBezTo>
                    <a:pt x="373" y="391"/>
                    <a:pt x="376" y="393"/>
                    <a:pt x="380" y="395"/>
                  </a:cubicBezTo>
                  <a:cubicBezTo>
                    <a:pt x="382" y="401"/>
                    <a:pt x="384" y="405"/>
                    <a:pt x="388" y="409"/>
                  </a:cubicBezTo>
                  <a:cubicBezTo>
                    <a:pt x="386" y="409"/>
                    <a:pt x="386" y="409"/>
                    <a:pt x="386" y="411"/>
                  </a:cubicBezTo>
                  <a:cubicBezTo>
                    <a:pt x="388" y="423"/>
                    <a:pt x="409" y="417"/>
                    <a:pt x="417" y="416"/>
                  </a:cubicBezTo>
                  <a:cubicBezTo>
                    <a:pt x="420" y="414"/>
                    <a:pt x="419" y="410"/>
                    <a:pt x="421" y="408"/>
                  </a:cubicBezTo>
                  <a:cubicBezTo>
                    <a:pt x="421" y="411"/>
                    <a:pt x="423" y="410"/>
                    <a:pt x="424" y="410"/>
                  </a:cubicBezTo>
                  <a:cubicBezTo>
                    <a:pt x="422" y="418"/>
                    <a:pt x="428" y="427"/>
                    <a:pt x="429" y="436"/>
                  </a:cubicBezTo>
                  <a:cubicBezTo>
                    <a:pt x="426" y="436"/>
                    <a:pt x="424" y="441"/>
                    <a:pt x="421" y="443"/>
                  </a:cubicBezTo>
                  <a:cubicBezTo>
                    <a:pt x="422" y="450"/>
                    <a:pt x="425" y="453"/>
                    <a:pt x="424" y="461"/>
                  </a:cubicBezTo>
                  <a:cubicBezTo>
                    <a:pt x="423" y="463"/>
                    <a:pt x="421" y="464"/>
                    <a:pt x="421" y="466"/>
                  </a:cubicBezTo>
                  <a:cubicBezTo>
                    <a:pt x="419" y="463"/>
                    <a:pt x="418" y="465"/>
                    <a:pt x="415" y="465"/>
                  </a:cubicBezTo>
                  <a:cubicBezTo>
                    <a:pt x="415" y="469"/>
                    <a:pt x="419" y="467"/>
                    <a:pt x="422" y="468"/>
                  </a:cubicBezTo>
                  <a:cubicBezTo>
                    <a:pt x="423" y="470"/>
                    <a:pt x="422" y="470"/>
                    <a:pt x="422" y="471"/>
                  </a:cubicBezTo>
                  <a:cubicBezTo>
                    <a:pt x="427" y="470"/>
                    <a:pt x="428" y="469"/>
                    <a:pt x="433" y="468"/>
                  </a:cubicBezTo>
                  <a:cubicBezTo>
                    <a:pt x="433" y="467"/>
                    <a:pt x="432" y="467"/>
                    <a:pt x="431" y="466"/>
                  </a:cubicBezTo>
                  <a:cubicBezTo>
                    <a:pt x="435" y="464"/>
                    <a:pt x="437" y="463"/>
                    <a:pt x="442" y="462"/>
                  </a:cubicBezTo>
                  <a:cubicBezTo>
                    <a:pt x="442" y="464"/>
                    <a:pt x="441" y="464"/>
                    <a:pt x="443" y="465"/>
                  </a:cubicBezTo>
                  <a:cubicBezTo>
                    <a:pt x="444" y="461"/>
                    <a:pt x="450" y="456"/>
                    <a:pt x="454" y="458"/>
                  </a:cubicBezTo>
                  <a:cubicBezTo>
                    <a:pt x="450" y="461"/>
                    <a:pt x="456" y="463"/>
                    <a:pt x="456" y="465"/>
                  </a:cubicBezTo>
                  <a:cubicBezTo>
                    <a:pt x="457" y="465"/>
                    <a:pt x="458" y="464"/>
                    <a:pt x="458" y="465"/>
                  </a:cubicBezTo>
                  <a:cubicBezTo>
                    <a:pt x="459" y="466"/>
                    <a:pt x="459" y="468"/>
                    <a:pt x="460" y="469"/>
                  </a:cubicBezTo>
                  <a:cubicBezTo>
                    <a:pt x="464" y="469"/>
                    <a:pt x="463" y="464"/>
                    <a:pt x="466" y="463"/>
                  </a:cubicBezTo>
                  <a:cubicBezTo>
                    <a:pt x="467" y="465"/>
                    <a:pt x="465" y="465"/>
                    <a:pt x="465" y="467"/>
                  </a:cubicBezTo>
                  <a:cubicBezTo>
                    <a:pt x="475" y="469"/>
                    <a:pt x="469" y="486"/>
                    <a:pt x="480" y="486"/>
                  </a:cubicBezTo>
                  <a:cubicBezTo>
                    <a:pt x="481" y="484"/>
                    <a:pt x="482" y="483"/>
                    <a:pt x="483" y="481"/>
                  </a:cubicBezTo>
                  <a:cubicBezTo>
                    <a:pt x="481" y="479"/>
                    <a:pt x="481" y="477"/>
                    <a:pt x="481" y="474"/>
                  </a:cubicBezTo>
                  <a:cubicBezTo>
                    <a:pt x="482" y="470"/>
                    <a:pt x="486" y="465"/>
                    <a:pt x="489" y="463"/>
                  </a:cubicBezTo>
                  <a:cubicBezTo>
                    <a:pt x="488" y="466"/>
                    <a:pt x="487" y="468"/>
                    <a:pt x="485" y="471"/>
                  </a:cubicBezTo>
                  <a:cubicBezTo>
                    <a:pt x="490" y="472"/>
                    <a:pt x="488" y="475"/>
                    <a:pt x="490" y="478"/>
                  </a:cubicBezTo>
                  <a:cubicBezTo>
                    <a:pt x="494" y="484"/>
                    <a:pt x="511" y="470"/>
                    <a:pt x="516" y="472"/>
                  </a:cubicBezTo>
                  <a:cubicBezTo>
                    <a:pt x="514" y="481"/>
                    <a:pt x="499" y="485"/>
                    <a:pt x="505" y="496"/>
                  </a:cubicBezTo>
                  <a:cubicBezTo>
                    <a:pt x="504" y="496"/>
                    <a:pt x="505" y="495"/>
                    <a:pt x="504" y="495"/>
                  </a:cubicBezTo>
                  <a:cubicBezTo>
                    <a:pt x="501" y="500"/>
                    <a:pt x="498" y="511"/>
                    <a:pt x="499" y="518"/>
                  </a:cubicBezTo>
                  <a:cubicBezTo>
                    <a:pt x="499" y="518"/>
                    <a:pt x="499" y="518"/>
                    <a:pt x="499" y="518"/>
                  </a:cubicBezTo>
                  <a:cubicBezTo>
                    <a:pt x="499" y="518"/>
                    <a:pt x="499" y="518"/>
                    <a:pt x="499" y="518"/>
                  </a:cubicBezTo>
                  <a:cubicBezTo>
                    <a:pt x="499" y="519"/>
                    <a:pt x="499" y="520"/>
                    <a:pt x="499" y="520"/>
                  </a:cubicBezTo>
                  <a:cubicBezTo>
                    <a:pt x="499" y="520"/>
                    <a:pt x="499" y="519"/>
                    <a:pt x="499" y="518"/>
                  </a:cubicBezTo>
                  <a:cubicBezTo>
                    <a:pt x="499" y="518"/>
                    <a:pt x="499" y="518"/>
                    <a:pt x="499" y="518"/>
                  </a:cubicBezTo>
                  <a:cubicBezTo>
                    <a:pt x="492" y="519"/>
                    <a:pt x="491" y="526"/>
                    <a:pt x="484" y="527"/>
                  </a:cubicBezTo>
                  <a:cubicBezTo>
                    <a:pt x="479" y="532"/>
                    <a:pt x="473" y="536"/>
                    <a:pt x="474" y="545"/>
                  </a:cubicBezTo>
                  <a:cubicBezTo>
                    <a:pt x="471" y="546"/>
                    <a:pt x="470" y="545"/>
                    <a:pt x="469" y="543"/>
                  </a:cubicBezTo>
                  <a:cubicBezTo>
                    <a:pt x="470" y="543"/>
                    <a:pt x="472" y="543"/>
                    <a:pt x="472" y="541"/>
                  </a:cubicBezTo>
                  <a:cubicBezTo>
                    <a:pt x="467" y="543"/>
                    <a:pt x="463" y="546"/>
                    <a:pt x="459" y="549"/>
                  </a:cubicBezTo>
                  <a:cubicBezTo>
                    <a:pt x="458" y="549"/>
                    <a:pt x="458" y="548"/>
                    <a:pt x="457" y="548"/>
                  </a:cubicBezTo>
                  <a:cubicBezTo>
                    <a:pt x="450" y="551"/>
                    <a:pt x="444" y="556"/>
                    <a:pt x="437" y="559"/>
                  </a:cubicBezTo>
                  <a:cubicBezTo>
                    <a:pt x="434" y="562"/>
                    <a:pt x="433" y="567"/>
                    <a:pt x="430" y="569"/>
                  </a:cubicBezTo>
                  <a:cubicBezTo>
                    <a:pt x="430" y="571"/>
                    <a:pt x="431" y="572"/>
                    <a:pt x="429" y="573"/>
                  </a:cubicBezTo>
                  <a:cubicBezTo>
                    <a:pt x="431" y="573"/>
                    <a:pt x="434" y="575"/>
                    <a:pt x="435" y="577"/>
                  </a:cubicBezTo>
                  <a:cubicBezTo>
                    <a:pt x="434" y="577"/>
                    <a:pt x="435" y="578"/>
                    <a:pt x="434" y="579"/>
                  </a:cubicBezTo>
                  <a:cubicBezTo>
                    <a:pt x="432" y="577"/>
                    <a:pt x="432" y="575"/>
                    <a:pt x="430" y="574"/>
                  </a:cubicBezTo>
                  <a:cubicBezTo>
                    <a:pt x="429" y="576"/>
                    <a:pt x="427" y="573"/>
                    <a:pt x="425" y="573"/>
                  </a:cubicBezTo>
                  <a:cubicBezTo>
                    <a:pt x="424" y="575"/>
                    <a:pt x="426" y="577"/>
                    <a:pt x="424" y="579"/>
                  </a:cubicBezTo>
                  <a:cubicBezTo>
                    <a:pt x="422" y="576"/>
                    <a:pt x="423" y="573"/>
                    <a:pt x="421" y="573"/>
                  </a:cubicBezTo>
                  <a:cubicBezTo>
                    <a:pt x="422" y="571"/>
                    <a:pt x="423" y="572"/>
                    <a:pt x="425" y="572"/>
                  </a:cubicBezTo>
                  <a:cubicBezTo>
                    <a:pt x="425" y="571"/>
                    <a:pt x="425" y="570"/>
                    <a:pt x="425" y="568"/>
                  </a:cubicBezTo>
                  <a:cubicBezTo>
                    <a:pt x="422" y="568"/>
                    <a:pt x="422" y="569"/>
                    <a:pt x="420" y="570"/>
                  </a:cubicBezTo>
                  <a:cubicBezTo>
                    <a:pt x="420" y="567"/>
                    <a:pt x="417" y="571"/>
                    <a:pt x="417" y="568"/>
                  </a:cubicBezTo>
                  <a:cubicBezTo>
                    <a:pt x="418" y="568"/>
                    <a:pt x="420" y="569"/>
                    <a:pt x="419" y="567"/>
                  </a:cubicBezTo>
                  <a:cubicBezTo>
                    <a:pt x="402" y="567"/>
                    <a:pt x="393" y="575"/>
                    <a:pt x="384" y="583"/>
                  </a:cubicBezTo>
                  <a:cubicBezTo>
                    <a:pt x="385" y="585"/>
                    <a:pt x="386" y="585"/>
                    <a:pt x="384" y="587"/>
                  </a:cubicBezTo>
                  <a:cubicBezTo>
                    <a:pt x="383" y="587"/>
                    <a:pt x="384" y="585"/>
                    <a:pt x="383" y="585"/>
                  </a:cubicBezTo>
                  <a:cubicBezTo>
                    <a:pt x="381" y="588"/>
                    <a:pt x="379" y="587"/>
                    <a:pt x="376" y="589"/>
                  </a:cubicBezTo>
                  <a:cubicBezTo>
                    <a:pt x="375" y="590"/>
                    <a:pt x="378" y="591"/>
                    <a:pt x="375" y="592"/>
                  </a:cubicBezTo>
                  <a:cubicBezTo>
                    <a:pt x="374" y="592"/>
                    <a:pt x="374" y="592"/>
                    <a:pt x="373" y="591"/>
                  </a:cubicBezTo>
                  <a:cubicBezTo>
                    <a:pt x="375" y="591"/>
                    <a:pt x="375" y="590"/>
                    <a:pt x="375" y="589"/>
                  </a:cubicBezTo>
                  <a:cubicBezTo>
                    <a:pt x="372" y="591"/>
                    <a:pt x="367" y="591"/>
                    <a:pt x="365" y="593"/>
                  </a:cubicBezTo>
                  <a:cubicBezTo>
                    <a:pt x="367" y="596"/>
                    <a:pt x="365" y="600"/>
                    <a:pt x="363" y="599"/>
                  </a:cubicBezTo>
                  <a:cubicBezTo>
                    <a:pt x="363" y="596"/>
                    <a:pt x="362" y="597"/>
                    <a:pt x="363" y="595"/>
                  </a:cubicBezTo>
                  <a:cubicBezTo>
                    <a:pt x="354" y="590"/>
                    <a:pt x="347" y="598"/>
                    <a:pt x="340" y="595"/>
                  </a:cubicBezTo>
                  <a:cubicBezTo>
                    <a:pt x="336" y="596"/>
                    <a:pt x="335" y="601"/>
                    <a:pt x="333" y="604"/>
                  </a:cubicBezTo>
                  <a:cubicBezTo>
                    <a:pt x="331" y="604"/>
                    <a:pt x="328" y="604"/>
                    <a:pt x="326" y="606"/>
                  </a:cubicBezTo>
                  <a:cubicBezTo>
                    <a:pt x="324" y="613"/>
                    <a:pt x="333" y="617"/>
                    <a:pt x="340" y="614"/>
                  </a:cubicBezTo>
                  <a:cubicBezTo>
                    <a:pt x="341" y="607"/>
                    <a:pt x="353" y="608"/>
                    <a:pt x="357" y="612"/>
                  </a:cubicBezTo>
                  <a:cubicBezTo>
                    <a:pt x="358" y="610"/>
                    <a:pt x="360" y="610"/>
                    <a:pt x="362" y="611"/>
                  </a:cubicBezTo>
                  <a:cubicBezTo>
                    <a:pt x="362" y="609"/>
                    <a:pt x="361" y="607"/>
                    <a:pt x="363" y="607"/>
                  </a:cubicBezTo>
                  <a:cubicBezTo>
                    <a:pt x="364" y="610"/>
                    <a:pt x="366" y="611"/>
                    <a:pt x="370" y="612"/>
                  </a:cubicBezTo>
                  <a:cubicBezTo>
                    <a:pt x="369" y="609"/>
                    <a:pt x="368" y="608"/>
                    <a:pt x="367" y="606"/>
                  </a:cubicBezTo>
                  <a:cubicBezTo>
                    <a:pt x="366" y="606"/>
                    <a:pt x="363" y="607"/>
                    <a:pt x="363" y="605"/>
                  </a:cubicBezTo>
                  <a:cubicBezTo>
                    <a:pt x="366" y="605"/>
                    <a:pt x="370" y="603"/>
                    <a:pt x="372" y="600"/>
                  </a:cubicBezTo>
                  <a:cubicBezTo>
                    <a:pt x="372" y="598"/>
                    <a:pt x="369" y="598"/>
                    <a:pt x="368" y="596"/>
                  </a:cubicBezTo>
                  <a:cubicBezTo>
                    <a:pt x="369" y="595"/>
                    <a:pt x="370" y="595"/>
                    <a:pt x="372" y="595"/>
                  </a:cubicBezTo>
                  <a:cubicBezTo>
                    <a:pt x="373" y="598"/>
                    <a:pt x="372" y="600"/>
                    <a:pt x="374" y="603"/>
                  </a:cubicBezTo>
                  <a:cubicBezTo>
                    <a:pt x="377" y="603"/>
                    <a:pt x="378" y="602"/>
                    <a:pt x="380" y="601"/>
                  </a:cubicBezTo>
                  <a:cubicBezTo>
                    <a:pt x="381" y="601"/>
                    <a:pt x="380" y="603"/>
                    <a:pt x="382" y="603"/>
                  </a:cubicBezTo>
                  <a:cubicBezTo>
                    <a:pt x="381" y="598"/>
                    <a:pt x="384" y="594"/>
                    <a:pt x="381" y="591"/>
                  </a:cubicBezTo>
                  <a:cubicBezTo>
                    <a:pt x="381" y="591"/>
                    <a:pt x="381" y="590"/>
                    <a:pt x="382" y="590"/>
                  </a:cubicBezTo>
                  <a:cubicBezTo>
                    <a:pt x="385" y="591"/>
                    <a:pt x="384" y="596"/>
                    <a:pt x="383" y="597"/>
                  </a:cubicBezTo>
                  <a:cubicBezTo>
                    <a:pt x="383" y="600"/>
                    <a:pt x="387" y="601"/>
                    <a:pt x="390" y="601"/>
                  </a:cubicBezTo>
                  <a:cubicBezTo>
                    <a:pt x="391" y="601"/>
                    <a:pt x="389" y="597"/>
                    <a:pt x="391" y="597"/>
                  </a:cubicBezTo>
                  <a:cubicBezTo>
                    <a:pt x="390" y="599"/>
                    <a:pt x="393" y="600"/>
                    <a:pt x="394" y="600"/>
                  </a:cubicBezTo>
                  <a:cubicBezTo>
                    <a:pt x="394" y="599"/>
                    <a:pt x="396" y="600"/>
                    <a:pt x="396" y="599"/>
                  </a:cubicBezTo>
                  <a:cubicBezTo>
                    <a:pt x="397" y="596"/>
                    <a:pt x="395" y="596"/>
                    <a:pt x="395" y="594"/>
                  </a:cubicBezTo>
                  <a:cubicBezTo>
                    <a:pt x="396" y="594"/>
                    <a:pt x="396" y="596"/>
                    <a:pt x="398" y="596"/>
                  </a:cubicBezTo>
                  <a:cubicBezTo>
                    <a:pt x="398" y="593"/>
                    <a:pt x="402" y="593"/>
                    <a:pt x="404" y="589"/>
                  </a:cubicBezTo>
                  <a:cubicBezTo>
                    <a:pt x="406" y="585"/>
                    <a:pt x="405" y="578"/>
                    <a:pt x="411" y="582"/>
                  </a:cubicBezTo>
                  <a:cubicBezTo>
                    <a:pt x="409" y="585"/>
                    <a:pt x="407" y="587"/>
                    <a:pt x="406" y="591"/>
                  </a:cubicBezTo>
                  <a:cubicBezTo>
                    <a:pt x="410" y="594"/>
                    <a:pt x="418" y="592"/>
                    <a:pt x="421" y="588"/>
                  </a:cubicBezTo>
                  <a:cubicBezTo>
                    <a:pt x="420" y="589"/>
                    <a:pt x="422" y="589"/>
                    <a:pt x="422" y="590"/>
                  </a:cubicBezTo>
                  <a:cubicBezTo>
                    <a:pt x="424" y="590"/>
                    <a:pt x="424" y="591"/>
                    <a:pt x="426" y="591"/>
                  </a:cubicBezTo>
                  <a:cubicBezTo>
                    <a:pt x="427" y="590"/>
                    <a:pt x="425" y="587"/>
                    <a:pt x="427" y="587"/>
                  </a:cubicBezTo>
                  <a:cubicBezTo>
                    <a:pt x="428" y="587"/>
                    <a:pt x="427" y="591"/>
                    <a:pt x="429" y="590"/>
                  </a:cubicBezTo>
                  <a:cubicBezTo>
                    <a:pt x="430" y="584"/>
                    <a:pt x="440" y="586"/>
                    <a:pt x="441" y="581"/>
                  </a:cubicBezTo>
                  <a:cubicBezTo>
                    <a:pt x="443" y="581"/>
                    <a:pt x="445" y="580"/>
                    <a:pt x="446" y="579"/>
                  </a:cubicBezTo>
                  <a:cubicBezTo>
                    <a:pt x="447" y="579"/>
                    <a:pt x="448" y="579"/>
                    <a:pt x="449" y="580"/>
                  </a:cubicBezTo>
                  <a:cubicBezTo>
                    <a:pt x="447" y="584"/>
                    <a:pt x="447" y="586"/>
                    <a:pt x="445" y="589"/>
                  </a:cubicBezTo>
                  <a:cubicBezTo>
                    <a:pt x="446" y="589"/>
                    <a:pt x="448" y="589"/>
                    <a:pt x="449" y="590"/>
                  </a:cubicBezTo>
                  <a:cubicBezTo>
                    <a:pt x="450" y="586"/>
                    <a:pt x="452" y="585"/>
                    <a:pt x="452" y="581"/>
                  </a:cubicBezTo>
                  <a:cubicBezTo>
                    <a:pt x="453" y="581"/>
                    <a:pt x="453" y="583"/>
                    <a:pt x="454" y="582"/>
                  </a:cubicBezTo>
                  <a:cubicBezTo>
                    <a:pt x="454" y="581"/>
                    <a:pt x="455" y="580"/>
                    <a:pt x="456" y="579"/>
                  </a:cubicBezTo>
                  <a:cubicBezTo>
                    <a:pt x="459" y="580"/>
                    <a:pt x="461" y="577"/>
                    <a:pt x="464" y="580"/>
                  </a:cubicBezTo>
                  <a:cubicBezTo>
                    <a:pt x="464" y="578"/>
                    <a:pt x="466" y="579"/>
                    <a:pt x="467" y="576"/>
                  </a:cubicBezTo>
                  <a:cubicBezTo>
                    <a:pt x="468" y="576"/>
                    <a:pt x="468" y="578"/>
                    <a:pt x="470" y="578"/>
                  </a:cubicBezTo>
                  <a:cubicBezTo>
                    <a:pt x="472" y="578"/>
                    <a:pt x="471" y="575"/>
                    <a:pt x="472" y="574"/>
                  </a:cubicBezTo>
                  <a:cubicBezTo>
                    <a:pt x="473" y="575"/>
                    <a:pt x="473" y="578"/>
                    <a:pt x="475" y="577"/>
                  </a:cubicBezTo>
                  <a:cubicBezTo>
                    <a:pt x="475" y="575"/>
                    <a:pt x="475" y="577"/>
                    <a:pt x="476" y="577"/>
                  </a:cubicBezTo>
                  <a:cubicBezTo>
                    <a:pt x="476" y="571"/>
                    <a:pt x="483" y="572"/>
                    <a:pt x="484" y="567"/>
                  </a:cubicBezTo>
                  <a:cubicBezTo>
                    <a:pt x="481" y="567"/>
                    <a:pt x="482" y="569"/>
                    <a:pt x="480" y="569"/>
                  </a:cubicBezTo>
                  <a:cubicBezTo>
                    <a:pt x="480" y="567"/>
                    <a:pt x="483" y="568"/>
                    <a:pt x="482" y="565"/>
                  </a:cubicBezTo>
                  <a:cubicBezTo>
                    <a:pt x="480" y="564"/>
                    <a:pt x="478" y="565"/>
                    <a:pt x="476" y="563"/>
                  </a:cubicBezTo>
                  <a:cubicBezTo>
                    <a:pt x="478" y="562"/>
                    <a:pt x="478" y="560"/>
                    <a:pt x="480" y="559"/>
                  </a:cubicBezTo>
                  <a:cubicBezTo>
                    <a:pt x="482" y="559"/>
                    <a:pt x="482" y="561"/>
                    <a:pt x="484" y="560"/>
                  </a:cubicBezTo>
                  <a:cubicBezTo>
                    <a:pt x="486" y="558"/>
                    <a:pt x="489" y="559"/>
                    <a:pt x="491" y="559"/>
                  </a:cubicBezTo>
                  <a:cubicBezTo>
                    <a:pt x="492" y="558"/>
                    <a:pt x="491" y="556"/>
                    <a:pt x="491" y="554"/>
                  </a:cubicBezTo>
                  <a:cubicBezTo>
                    <a:pt x="490" y="554"/>
                    <a:pt x="489" y="555"/>
                    <a:pt x="489" y="554"/>
                  </a:cubicBezTo>
                  <a:cubicBezTo>
                    <a:pt x="489" y="553"/>
                    <a:pt x="492" y="553"/>
                    <a:pt x="493" y="552"/>
                  </a:cubicBezTo>
                  <a:cubicBezTo>
                    <a:pt x="492" y="553"/>
                    <a:pt x="494" y="553"/>
                    <a:pt x="494" y="554"/>
                  </a:cubicBezTo>
                  <a:cubicBezTo>
                    <a:pt x="497" y="554"/>
                    <a:pt x="496" y="554"/>
                    <a:pt x="499" y="554"/>
                  </a:cubicBezTo>
                  <a:cubicBezTo>
                    <a:pt x="500" y="552"/>
                    <a:pt x="498" y="552"/>
                    <a:pt x="498" y="550"/>
                  </a:cubicBezTo>
                  <a:cubicBezTo>
                    <a:pt x="499" y="549"/>
                    <a:pt x="499" y="550"/>
                    <a:pt x="501" y="549"/>
                  </a:cubicBezTo>
                  <a:cubicBezTo>
                    <a:pt x="501" y="547"/>
                    <a:pt x="499" y="546"/>
                    <a:pt x="501" y="545"/>
                  </a:cubicBezTo>
                  <a:cubicBezTo>
                    <a:pt x="502" y="547"/>
                    <a:pt x="503" y="549"/>
                    <a:pt x="506" y="550"/>
                  </a:cubicBezTo>
                  <a:cubicBezTo>
                    <a:pt x="507" y="547"/>
                    <a:pt x="510" y="545"/>
                    <a:pt x="512" y="543"/>
                  </a:cubicBezTo>
                  <a:cubicBezTo>
                    <a:pt x="512" y="545"/>
                    <a:pt x="512" y="546"/>
                    <a:pt x="514" y="545"/>
                  </a:cubicBezTo>
                  <a:cubicBezTo>
                    <a:pt x="514" y="544"/>
                    <a:pt x="515" y="542"/>
                    <a:pt x="516" y="541"/>
                  </a:cubicBezTo>
                  <a:cubicBezTo>
                    <a:pt x="516" y="542"/>
                    <a:pt x="518" y="542"/>
                    <a:pt x="520" y="543"/>
                  </a:cubicBezTo>
                  <a:cubicBezTo>
                    <a:pt x="520" y="539"/>
                    <a:pt x="522" y="538"/>
                    <a:pt x="524" y="537"/>
                  </a:cubicBezTo>
                  <a:cubicBezTo>
                    <a:pt x="525" y="535"/>
                    <a:pt x="524" y="534"/>
                    <a:pt x="523" y="533"/>
                  </a:cubicBezTo>
                  <a:cubicBezTo>
                    <a:pt x="526" y="533"/>
                    <a:pt x="525" y="531"/>
                    <a:pt x="525" y="529"/>
                  </a:cubicBezTo>
                  <a:cubicBezTo>
                    <a:pt x="524" y="529"/>
                    <a:pt x="522" y="531"/>
                    <a:pt x="522" y="529"/>
                  </a:cubicBezTo>
                  <a:cubicBezTo>
                    <a:pt x="525" y="528"/>
                    <a:pt x="526" y="526"/>
                    <a:pt x="529" y="525"/>
                  </a:cubicBezTo>
                  <a:cubicBezTo>
                    <a:pt x="529" y="527"/>
                    <a:pt x="530" y="527"/>
                    <a:pt x="532" y="527"/>
                  </a:cubicBezTo>
                  <a:cubicBezTo>
                    <a:pt x="532" y="524"/>
                    <a:pt x="531" y="525"/>
                    <a:pt x="532" y="522"/>
                  </a:cubicBezTo>
                  <a:cubicBezTo>
                    <a:pt x="534" y="524"/>
                    <a:pt x="536" y="522"/>
                    <a:pt x="538" y="523"/>
                  </a:cubicBezTo>
                  <a:cubicBezTo>
                    <a:pt x="538" y="521"/>
                    <a:pt x="538" y="518"/>
                    <a:pt x="541" y="519"/>
                  </a:cubicBezTo>
                  <a:cubicBezTo>
                    <a:pt x="542" y="517"/>
                    <a:pt x="540" y="517"/>
                    <a:pt x="541" y="514"/>
                  </a:cubicBezTo>
                  <a:cubicBezTo>
                    <a:pt x="543" y="516"/>
                    <a:pt x="544" y="517"/>
                    <a:pt x="546" y="518"/>
                  </a:cubicBezTo>
                  <a:cubicBezTo>
                    <a:pt x="547" y="515"/>
                    <a:pt x="549" y="512"/>
                    <a:pt x="553" y="512"/>
                  </a:cubicBezTo>
                  <a:cubicBezTo>
                    <a:pt x="552" y="510"/>
                    <a:pt x="553" y="509"/>
                    <a:pt x="554" y="507"/>
                  </a:cubicBezTo>
                  <a:cubicBezTo>
                    <a:pt x="556" y="508"/>
                    <a:pt x="559" y="510"/>
                    <a:pt x="560" y="507"/>
                  </a:cubicBezTo>
                  <a:cubicBezTo>
                    <a:pt x="561" y="507"/>
                    <a:pt x="561" y="508"/>
                    <a:pt x="562" y="509"/>
                  </a:cubicBezTo>
                  <a:cubicBezTo>
                    <a:pt x="563" y="508"/>
                    <a:pt x="563" y="506"/>
                    <a:pt x="564" y="505"/>
                  </a:cubicBezTo>
                  <a:cubicBezTo>
                    <a:pt x="565" y="508"/>
                    <a:pt x="565" y="504"/>
                    <a:pt x="566" y="504"/>
                  </a:cubicBezTo>
                  <a:cubicBezTo>
                    <a:pt x="565" y="505"/>
                    <a:pt x="566" y="506"/>
                    <a:pt x="568" y="506"/>
                  </a:cubicBezTo>
                  <a:cubicBezTo>
                    <a:pt x="570" y="504"/>
                    <a:pt x="570" y="502"/>
                    <a:pt x="572" y="499"/>
                  </a:cubicBezTo>
                  <a:cubicBezTo>
                    <a:pt x="573" y="498"/>
                    <a:pt x="572" y="497"/>
                    <a:pt x="571" y="496"/>
                  </a:cubicBezTo>
                  <a:cubicBezTo>
                    <a:pt x="573" y="497"/>
                    <a:pt x="575" y="496"/>
                    <a:pt x="575" y="495"/>
                  </a:cubicBezTo>
                  <a:cubicBezTo>
                    <a:pt x="575" y="493"/>
                    <a:pt x="573" y="493"/>
                    <a:pt x="574" y="491"/>
                  </a:cubicBezTo>
                  <a:cubicBezTo>
                    <a:pt x="578" y="492"/>
                    <a:pt x="577" y="488"/>
                    <a:pt x="578" y="487"/>
                  </a:cubicBezTo>
                  <a:cubicBezTo>
                    <a:pt x="583" y="488"/>
                    <a:pt x="588" y="483"/>
                    <a:pt x="589" y="479"/>
                  </a:cubicBezTo>
                  <a:cubicBezTo>
                    <a:pt x="589" y="479"/>
                    <a:pt x="590" y="479"/>
                    <a:pt x="591" y="479"/>
                  </a:cubicBezTo>
                  <a:cubicBezTo>
                    <a:pt x="590" y="472"/>
                    <a:pt x="584" y="474"/>
                    <a:pt x="583" y="468"/>
                  </a:cubicBezTo>
                  <a:cubicBezTo>
                    <a:pt x="578" y="470"/>
                    <a:pt x="575" y="466"/>
                    <a:pt x="573" y="470"/>
                  </a:cubicBezTo>
                  <a:cubicBezTo>
                    <a:pt x="572" y="465"/>
                    <a:pt x="575" y="464"/>
                    <a:pt x="575" y="460"/>
                  </a:cubicBezTo>
                  <a:cubicBezTo>
                    <a:pt x="579" y="460"/>
                    <a:pt x="577" y="455"/>
                    <a:pt x="583" y="456"/>
                  </a:cubicBezTo>
                  <a:cubicBezTo>
                    <a:pt x="583" y="454"/>
                    <a:pt x="583" y="453"/>
                    <a:pt x="583" y="451"/>
                  </a:cubicBezTo>
                  <a:cubicBezTo>
                    <a:pt x="584" y="451"/>
                    <a:pt x="585" y="451"/>
                    <a:pt x="586" y="451"/>
                  </a:cubicBezTo>
                  <a:cubicBezTo>
                    <a:pt x="587" y="450"/>
                    <a:pt x="586" y="448"/>
                    <a:pt x="588" y="448"/>
                  </a:cubicBezTo>
                  <a:cubicBezTo>
                    <a:pt x="593" y="451"/>
                    <a:pt x="597" y="446"/>
                    <a:pt x="598" y="441"/>
                  </a:cubicBezTo>
                  <a:cubicBezTo>
                    <a:pt x="597" y="441"/>
                    <a:pt x="597" y="440"/>
                    <a:pt x="596" y="440"/>
                  </a:cubicBezTo>
                  <a:cubicBezTo>
                    <a:pt x="604" y="443"/>
                    <a:pt x="608" y="430"/>
                    <a:pt x="603" y="427"/>
                  </a:cubicBezTo>
                  <a:cubicBezTo>
                    <a:pt x="604" y="427"/>
                    <a:pt x="604" y="428"/>
                    <a:pt x="606" y="427"/>
                  </a:cubicBezTo>
                  <a:cubicBezTo>
                    <a:pt x="608" y="425"/>
                    <a:pt x="610" y="423"/>
                    <a:pt x="613" y="421"/>
                  </a:cubicBezTo>
                  <a:cubicBezTo>
                    <a:pt x="613" y="419"/>
                    <a:pt x="610" y="420"/>
                    <a:pt x="611" y="417"/>
                  </a:cubicBezTo>
                  <a:cubicBezTo>
                    <a:pt x="615" y="415"/>
                    <a:pt x="616" y="407"/>
                    <a:pt x="623" y="409"/>
                  </a:cubicBezTo>
                  <a:cubicBezTo>
                    <a:pt x="623" y="406"/>
                    <a:pt x="622" y="405"/>
                    <a:pt x="621" y="403"/>
                  </a:cubicBezTo>
                  <a:cubicBezTo>
                    <a:pt x="624" y="400"/>
                    <a:pt x="627" y="397"/>
                    <a:pt x="633" y="397"/>
                  </a:cubicBezTo>
                  <a:cubicBezTo>
                    <a:pt x="635" y="392"/>
                    <a:pt x="642" y="386"/>
                    <a:pt x="646" y="389"/>
                  </a:cubicBezTo>
                  <a:cubicBezTo>
                    <a:pt x="649" y="389"/>
                    <a:pt x="653" y="388"/>
                    <a:pt x="655" y="390"/>
                  </a:cubicBezTo>
                  <a:cubicBezTo>
                    <a:pt x="653" y="389"/>
                    <a:pt x="653" y="391"/>
                    <a:pt x="652" y="392"/>
                  </a:cubicBezTo>
                  <a:cubicBezTo>
                    <a:pt x="654" y="395"/>
                    <a:pt x="657" y="396"/>
                    <a:pt x="659" y="399"/>
                  </a:cubicBezTo>
                  <a:cubicBezTo>
                    <a:pt x="655" y="400"/>
                    <a:pt x="649" y="402"/>
                    <a:pt x="647" y="396"/>
                  </a:cubicBezTo>
                  <a:cubicBezTo>
                    <a:pt x="640" y="400"/>
                    <a:pt x="635" y="406"/>
                    <a:pt x="627" y="408"/>
                  </a:cubicBezTo>
                  <a:cubicBezTo>
                    <a:pt x="634" y="422"/>
                    <a:pt x="620" y="432"/>
                    <a:pt x="617" y="444"/>
                  </a:cubicBezTo>
                  <a:cubicBezTo>
                    <a:pt x="619" y="448"/>
                    <a:pt x="623" y="450"/>
                    <a:pt x="627" y="451"/>
                  </a:cubicBezTo>
                  <a:cubicBezTo>
                    <a:pt x="628" y="450"/>
                    <a:pt x="626" y="450"/>
                    <a:pt x="626" y="449"/>
                  </a:cubicBezTo>
                  <a:cubicBezTo>
                    <a:pt x="629" y="448"/>
                    <a:pt x="633" y="445"/>
                    <a:pt x="634" y="444"/>
                  </a:cubicBezTo>
                  <a:cubicBezTo>
                    <a:pt x="632" y="449"/>
                    <a:pt x="627" y="451"/>
                    <a:pt x="625" y="455"/>
                  </a:cubicBezTo>
                  <a:cubicBezTo>
                    <a:pt x="619" y="454"/>
                    <a:pt x="615" y="459"/>
                    <a:pt x="615" y="464"/>
                  </a:cubicBezTo>
                  <a:cubicBezTo>
                    <a:pt x="617" y="465"/>
                    <a:pt x="618" y="467"/>
                    <a:pt x="621" y="468"/>
                  </a:cubicBezTo>
                  <a:cubicBezTo>
                    <a:pt x="622" y="468"/>
                    <a:pt x="623" y="468"/>
                    <a:pt x="624" y="468"/>
                  </a:cubicBezTo>
                  <a:cubicBezTo>
                    <a:pt x="624" y="466"/>
                    <a:pt x="626" y="467"/>
                    <a:pt x="627" y="465"/>
                  </a:cubicBezTo>
                  <a:cubicBezTo>
                    <a:pt x="628" y="466"/>
                    <a:pt x="630" y="466"/>
                    <a:pt x="632" y="466"/>
                  </a:cubicBezTo>
                  <a:cubicBezTo>
                    <a:pt x="633" y="466"/>
                    <a:pt x="633" y="464"/>
                    <a:pt x="634" y="464"/>
                  </a:cubicBezTo>
                  <a:cubicBezTo>
                    <a:pt x="633" y="465"/>
                    <a:pt x="633" y="466"/>
                    <a:pt x="636" y="467"/>
                  </a:cubicBezTo>
                  <a:cubicBezTo>
                    <a:pt x="638" y="464"/>
                    <a:pt x="638" y="458"/>
                    <a:pt x="643" y="458"/>
                  </a:cubicBezTo>
                  <a:cubicBezTo>
                    <a:pt x="643" y="458"/>
                    <a:pt x="643" y="456"/>
                    <a:pt x="644" y="456"/>
                  </a:cubicBezTo>
                  <a:cubicBezTo>
                    <a:pt x="649" y="458"/>
                    <a:pt x="656" y="451"/>
                    <a:pt x="655" y="444"/>
                  </a:cubicBezTo>
                  <a:cubicBezTo>
                    <a:pt x="657" y="445"/>
                    <a:pt x="657" y="449"/>
                    <a:pt x="660" y="449"/>
                  </a:cubicBezTo>
                  <a:cubicBezTo>
                    <a:pt x="660" y="445"/>
                    <a:pt x="658" y="442"/>
                    <a:pt x="660" y="440"/>
                  </a:cubicBezTo>
                  <a:cubicBezTo>
                    <a:pt x="661" y="442"/>
                    <a:pt x="660" y="446"/>
                    <a:pt x="663" y="446"/>
                  </a:cubicBezTo>
                  <a:cubicBezTo>
                    <a:pt x="662" y="440"/>
                    <a:pt x="662" y="438"/>
                    <a:pt x="666" y="436"/>
                  </a:cubicBezTo>
                  <a:cubicBezTo>
                    <a:pt x="666" y="438"/>
                    <a:pt x="667" y="439"/>
                    <a:pt x="667" y="440"/>
                  </a:cubicBezTo>
                  <a:cubicBezTo>
                    <a:pt x="670" y="440"/>
                    <a:pt x="668" y="436"/>
                    <a:pt x="670" y="436"/>
                  </a:cubicBezTo>
                  <a:cubicBezTo>
                    <a:pt x="673" y="439"/>
                    <a:pt x="677" y="436"/>
                    <a:pt x="680" y="439"/>
                  </a:cubicBezTo>
                  <a:cubicBezTo>
                    <a:pt x="682" y="437"/>
                    <a:pt x="682" y="436"/>
                    <a:pt x="684" y="438"/>
                  </a:cubicBezTo>
                  <a:cubicBezTo>
                    <a:pt x="684" y="435"/>
                    <a:pt x="685" y="434"/>
                    <a:pt x="685" y="431"/>
                  </a:cubicBezTo>
                  <a:cubicBezTo>
                    <a:pt x="688" y="433"/>
                    <a:pt x="690" y="429"/>
                    <a:pt x="691" y="427"/>
                  </a:cubicBezTo>
                  <a:cubicBezTo>
                    <a:pt x="690" y="426"/>
                    <a:pt x="688" y="426"/>
                    <a:pt x="687" y="425"/>
                  </a:cubicBezTo>
                  <a:cubicBezTo>
                    <a:pt x="689" y="423"/>
                    <a:pt x="690" y="421"/>
                    <a:pt x="693" y="420"/>
                  </a:cubicBezTo>
                  <a:cubicBezTo>
                    <a:pt x="693" y="416"/>
                    <a:pt x="691" y="415"/>
                    <a:pt x="690" y="412"/>
                  </a:cubicBezTo>
                  <a:cubicBezTo>
                    <a:pt x="688" y="412"/>
                    <a:pt x="687" y="417"/>
                    <a:pt x="686" y="416"/>
                  </a:cubicBezTo>
                  <a:cubicBezTo>
                    <a:pt x="689" y="413"/>
                    <a:pt x="686" y="410"/>
                    <a:pt x="687" y="406"/>
                  </a:cubicBezTo>
                  <a:cubicBezTo>
                    <a:pt x="685" y="405"/>
                    <a:pt x="685" y="409"/>
                    <a:pt x="685" y="408"/>
                  </a:cubicBezTo>
                  <a:cubicBezTo>
                    <a:pt x="685" y="403"/>
                    <a:pt x="687" y="400"/>
                    <a:pt x="688" y="396"/>
                  </a:cubicBezTo>
                  <a:cubicBezTo>
                    <a:pt x="688" y="400"/>
                    <a:pt x="691" y="396"/>
                    <a:pt x="691" y="397"/>
                  </a:cubicBezTo>
                  <a:cubicBezTo>
                    <a:pt x="689" y="399"/>
                    <a:pt x="688" y="402"/>
                    <a:pt x="687" y="405"/>
                  </a:cubicBezTo>
                  <a:cubicBezTo>
                    <a:pt x="689" y="406"/>
                    <a:pt x="690" y="406"/>
                    <a:pt x="692" y="407"/>
                  </a:cubicBezTo>
                  <a:cubicBezTo>
                    <a:pt x="692" y="404"/>
                    <a:pt x="693" y="405"/>
                    <a:pt x="696" y="405"/>
                  </a:cubicBezTo>
                  <a:cubicBezTo>
                    <a:pt x="697" y="404"/>
                    <a:pt x="695" y="402"/>
                    <a:pt x="696" y="402"/>
                  </a:cubicBezTo>
                  <a:cubicBezTo>
                    <a:pt x="697" y="403"/>
                    <a:pt x="697" y="404"/>
                    <a:pt x="699" y="404"/>
                  </a:cubicBezTo>
                  <a:cubicBezTo>
                    <a:pt x="699" y="403"/>
                    <a:pt x="698" y="402"/>
                    <a:pt x="699" y="401"/>
                  </a:cubicBezTo>
                  <a:cubicBezTo>
                    <a:pt x="700" y="402"/>
                    <a:pt x="701" y="402"/>
                    <a:pt x="703" y="403"/>
                  </a:cubicBezTo>
                  <a:cubicBezTo>
                    <a:pt x="704" y="399"/>
                    <a:pt x="707" y="401"/>
                    <a:pt x="708" y="397"/>
                  </a:cubicBezTo>
                  <a:cubicBezTo>
                    <a:pt x="707" y="399"/>
                    <a:pt x="708" y="399"/>
                    <a:pt x="709" y="400"/>
                  </a:cubicBezTo>
                  <a:cubicBezTo>
                    <a:pt x="712" y="400"/>
                    <a:pt x="712" y="396"/>
                    <a:pt x="715" y="395"/>
                  </a:cubicBezTo>
                  <a:cubicBezTo>
                    <a:pt x="714" y="397"/>
                    <a:pt x="713" y="398"/>
                    <a:pt x="713" y="399"/>
                  </a:cubicBezTo>
                  <a:cubicBezTo>
                    <a:pt x="714" y="401"/>
                    <a:pt x="716" y="404"/>
                    <a:pt x="718" y="405"/>
                  </a:cubicBezTo>
                  <a:cubicBezTo>
                    <a:pt x="717" y="405"/>
                    <a:pt x="716" y="406"/>
                    <a:pt x="715" y="406"/>
                  </a:cubicBezTo>
                  <a:cubicBezTo>
                    <a:pt x="716" y="412"/>
                    <a:pt x="722" y="408"/>
                    <a:pt x="725" y="407"/>
                  </a:cubicBezTo>
                  <a:cubicBezTo>
                    <a:pt x="725" y="409"/>
                    <a:pt x="721" y="409"/>
                    <a:pt x="723" y="411"/>
                  </a:cubicBezTo>
                  <a:cubicBezTo>
                    <a:pt x="726" y="411"/>
                    <a:pt x="727" y="409"/>
                    <a:pt x="729" y="411"/>
                  </a:cubicBezTo>
                  <a:cubicBezTo>
                    <a:pt x="725" y="413"/>
                    <a:pt x="722" y="417"/>
                    <a:pt x="717" y="415"/>
                  </a:cubicBezTo>
                  <a:cubicBezTo>
                    <a:pt x="716" y="417"/>
                    <a:pt x="715" y="418"/>
                    <a:pt x="715" y="421"/>
                  </a:cubicBezTo>
                  <a:cubicBezTo>
                    <a:pt x="714" y="422"/>
                    <a:pt x="717" y="421"/>
                    <a:pt x="717" y="423"/>
                  </a:cubicBezTo>
                  <a:cubicBezTo>
                    <a:pt x="716" y="423"/>
                    <a:pt x="715" y="424"/>
                    <a:pt x="716" y="425"/>
                  </a:cubicBezTo>
                  <a:cubicBezTo>
                    <a:pt x="716" y="425"/>
                    <a:pt x="716" y="425"/>
                    <a:pt x="717" y="426"/>
                  </a:cubicBezTo>
                  <a:cubicBezTo>
                    <a:pt x="721" y="424"/>
                    <a:pt x="723" y="421"/>
                    <a:pt x="727" y="420"/>
                  </a:cubicBezTo>
                  <a:cubicBezTo>
                    <a:pt x="728" y="418"/>
                    <a:pt x="727" y="418"/>
                    <a:pt x="727" y="416"/>
                  </a:cubicBezTo>
                  <a:cubicBezTo>
                    <a:pt x="729" y="416"/>
                    <a:pt x="728" y="415"/>
                    <a:pt x="730" y="415"/>
                  </a:cubicBezTo>
                  <a:cubicBezTo>
                    <a:pt x="728" y="416"/>
                    <a:pt x="729" y="416"/>
                    <a:pt x="730" y="417"/>
                  </a:cubicBezTo>
                  <a:cubicBezTo>
                    <a:pt x="736" y="414"/>
                    <a:pt x="737" y="420"/>
                    <a:pt x="742" y="420"/>
                  </a:cubicBezTo>
                  <a:cubicBezTo>
                    <a:pt x="745" y="418"/>
                    <a:pt x="749" y="416"/>
                    <a:pt x="750" y="411"/>
                  </a:cubicBezTo>
                  <a:cubicBezTo>
                    <a:pt x="751" y="415"/>
                    <a:pt x="749" y="417"/>
                    <a:pt x="748" y="421"/>
                  </a:cubicBezTo>
                  <a:cubicBezTo>
                    <a:pt x="750" y="422"/>
                    <a:pt x="751" y="422"/>
                    <a:pt x="754" y="423"/>
                  </a:cubicBezTo>
                  <a:cubicBezTo>
                    <a:pt x="753" y="423"/>
                    <a:pt x="753" y="424"/>
                    <a:pt x="754" y="425"/>
                  </a:cubicBezTo>
                  <a:cubicBezTo>
                    <a:pt x="756" y="426"/>
                    <a:pt x="759" y="426"/>
                    <a:pt x="762" y="425"/>
                  </a:cubicBezTo>
                  <a:cubicBezTo>
                    <a:pt x="760" y="427"/>
                    <a:pt x="765" y="427"/>
                    <a:pt x="766" y="429"/>
                  </a:cubicBezTo>
                  <a:cubicBezTo>
                    <a:pt x="765" y="430"/>
                    <a:pt x="762" y="428"/>
                    <a:pt x="762" y="431"/>
                  </a:cubicBezTo>
                  <a:cubicBezTo>
                    <a:pt x="765" y="430"/>
                    <a:pt x="767" y="431"/>
                    <a:pt x="770" y="432"/>
                  </a:cubicBezTo>
                  <a:cubicBezTo>
                    <a:pt x="779" y="428"/>
                    <a:pt x="790" y="425"/>
                    <a:pt x="800" y="426"/>
                  </a:cubicBezTo>
                  <a:cubicBezTo>
                    <a:pt x="809" y="426"/>
                    <a:pt x="814" y="431"/>
                    <a:pt x="818" y="425"/>
                  </a:cubicBezTo>
                  <a:cubicBezTo>
                    <a:pt x="818" y="422"/>
                    <a:pt x="815" y="423"/>
                    <a:pt x="816" y="421"/>
                  </a:cubicBezTo>
                  <a:cubicBezTo>
                    <a:pt x="817" y="422"/>
                    <a:pt x="819" y="424"/>
                    <a:pt x="819" y="427"/>
                  </a:cubicBezTo>
                  <a:cubicBezTo>
                    <a:pt x="817" y="427"/>
                    <a:pt x="816" y="428"/>
                    <a:pt x="815" y="430"/>
                  </a:cubicBezTo>
                  <a:cubicBezTo>
                    <a:pt x="818" y="431"/>
                    <a:pt x="823" y="434"/>
                    <a:pt x="828" y="435"/>
                  </a:cubicBezTo>
                  <a:cubicBezTo>
                    <a:pt x="837" y="437"/>
                    <a:pt x="843" y="432"/>
                    <a:pt x="848" y="428"/>
                  </a:cubicBezTo>
                  <a:cubicBezTo>
                    <a:pt x="848" y="425"/>
                    <a:pt x="849" y="424"/>
                    <a:pt x="850" y="423"/>
                  </a:cubicBezTo>
                  <a:cubicBezTo>
                    <a:pt x="849" y="427"/>
                    <a:pt x="852" y="429"/>
                    <a:pt x="853" y="432"/>
                  </a:cubicBezTo>
                  <a:cubicBezTo>
                    <a:pt x="852" y="435"/>
                    <a:pt x="851" y="437"/>
                    <a:pt x="848" y="438"/>
                  </a:cubicBezTo>
                  <a:cubicBezTo>
                    <a:pt x="850" y="442"/>
                    <a:pt x="856" y="443"/>
                    <a:pt x="861" y="444"/>
                  </a:cubicBezTo>
                  <a:cubicBezTo>
                    <a:pt x="868" y="447"/>
                    <a:pt x="875" y="452"/>
                    <a:pt x="883" y="452"/>
                  </a:cubicBezTo>
                  <a:cubicBezTo>
                    <a:pt x="884" y="455"/>
                    <a:pt x="888" y="456"/>
                    <a:pt x="889" y="458"/>
                  </a:cubicBezTo>
                  <a:cubicBezTo>
                    <a:pt x="890" y="459"/>
                    <a:pt x="890" y="460"/>
                    <a:pt x="890" y="461"/>
                  </a:cubicBezTo>
                  <a:cubicBezTo>
                    <a:pt x="896" y="466"/>
                    <a:pt x="903" y="470"/>
                    <a:pt x="910" y="473"/>
                  </a:cubicBezTo>
                  <a:cubicBezTo>
                    <a:pt x="911" y="473"/>
                    <a:pt x="910" y="472"/>
                    <a:pt x="912" y="472"/>
                  </a:cubicBezTo>
                  <a:cubicBezTo>
                    <a:pt x="914" y="474"/>
                    <a:pt x="917" y="476"/>
                    <a:pt x="920" y="478"/>
                  </a:cubicBezTo>
                  <a:cubicBezTo>
                    <a:pt x="923" y="476"/>
                    <a:pt x="921" y="475"/>
                    <a:pt x="920" y="473"/>
                  </a:cubicBezTo>
                  <a:cubicBezTo>
                    <a:pt x="924" y="475"/>
                    <a:pt x="928" y="471"/>
                    <a:pt x="931" y="470"/>
                  </a:cubicBezTo>
                  <a:cubicBezTo>
                    <a:pt x="931" y="467"/>
                    <a:pt x="929" y="465"/>
                    <a:pt x="928" y="463"/>
                  </a:cubicBezTo>
                  <a:cubicBezTo>
                    <a:pt x="930" y="464"/>
                    <a:pt x="931" y="463"/>
                    <a:pt x="931" y="462"/>
                  </a:cubicBezTo>
                  <a:cubicBezTo>
                    <a:pt x="934" y="463"/>
                    <a:pt x="931" y="466"/>
                    <a:pt x="932" y="468"/>
                  </a:cubicBezTo>
                  <a:cubicBezTo>
                    <a:pt x="935" y="468"/>
                    <a:pt x="936" y="466"/>
                    <a:pt x="939" y="466"/>
                  </a:cubicBezTo>
                  <a:cubicBezTo>
                    <a:pt x="944" y="467"/>
                    <a:pt x="944" y="472"/>
                    <a:pt x="950" y="472"/>
                  </a:cubicBezTo>
                  <a:cubicBezTo>
                    <a:pt x="951" y="469"/>
                    <a:pt x="951" y="467"/>
                    <a:pt x="950" y="464"/>
                  </a:cubicBezTo>
                  <a:cubicBezTo>
                    <a:pt x="950" y="464"/>
                    <a:pt x="950" y="464"/>
                    <a:pt x="950" y="464"/>
                  </a:cubicBezTo>
                  <a:cubicBezTo>
                    <a:pt x="950" y="464"/>
                    <a:pt x="950" y="464"/>
                    <a:pt x="950" y="464"/>
                  </a:cubicBezTo>
                  <a:cubicBezTo>
                    <a:pt x="951" y="468"/>
                    <a:pt x="956" y="472"/>
                    <a:pt x="957" y="474"/>
                  </a:cubicBezTo>
                  <a:cubicBezTo>
                    <a:pt x="958" y="477"/>
                    <a:pt x="960" y="481"/>
                    <a:pt x="961" y="484"/>
                  </a:cubicBezTo>
                  <a:cubicBezTo>
                    <a:pt x="962" y="492"/>
                    <a:pt x="968" y="495"/>
                    <a:pt x="968" y="503"/>
                  </a:cubicBezTo>
                  <a:cubicBezTo>
                    <a:pt x="965" y="506"/>
                    <a:pt x="970" y="510"/>
                    <a:pt x="969" y="513"/>
                  </a:cubicBezTo>
                  <a:cubicBezTo>
                    <a:pt x="971" y="514"/>
                    <a:pt x="971" y="513"/>
                    <a:pt x="973" y="513"/>
                  </a:cubicBezTo>
                  <a:cubicBezTo>
                    <a:pt x="974" y="507"/>
                    <a:pt x="980" y="505"/>
                    <a:pt x="978" y="499"/>
                  </a:cubicBezTo>
                  <a:cubicBezTo>
                    <a:pt x="979" y="499"/>
                    <a:pt x="979" y="500"/>
                    <a:pt x="981" y="500"/>
                  </a:cubicBezTo>
                  <a:cubicBezTo>
                    <a:pt x="981" y="499"/>
                    <a:pt x="982" y="498"/>
                    <a:pt x="983" y="497"/>
                  </a:cubicBezTo>
                  <a:cubicBezTo>
                    <a:pt x="982" y="495"/>
                    <a:pt x="981" y="494"/>
                    <a:pt x="981" y="493"/>
                  </a:cubicBezTo>
                  <a:cubicBezTo>
                    <a:pt x="982" y="493"/>
                    <a:pt x="982" y="493"/>
                    <a:pt x="982" y="493"/>
                  </a:cubicBezTo>
                  <a:cubicBezTo>
                    <a:pt x="979" y="487"/>
                    <a:pt x="971" y="482"/>
                    <a:pt x="969" y="477"/>
                  </a:cubicBezTo>
                  <a:cubicBezTo>
                    <a:pt x="973" y="479"/>
                    <a:pt x="976" y="487"/>
                    <a:pt x="982" y="489"/>
                  </a:cubicBezTo>
                  <a:cubicBezTo>
                    <a:pt x="980" y="481"/>
                    <a:pt x="971" y="475"/>
                    <a:pt x="969" y="468"/>
                  </a:cubicBezTo>
                  <a:cubicBezTo>
                    <a:pt x="967" y="467"/>
                    <a:pt x="967" y="470"/>
                    <a:pt x="966" y="468"/>
                  </a:cubicBezTo>
                  <a:cubicBezTo>
                    <a:pt x="967" y="468"/>
                    <a:pt x="968" y="467"/>
                    <a:pt x="970" y="467"/>
                  </a:cubicBezTo>
                  <a:cubicBezTo>
                    <a:pt x="971" y="474"/>
                    <a:pt x="978" y="474"/>
                    <a:pt x="981" y="480"/>
                  </a:cubicBezTo>
                  <a:cubicBezTo>
                    <a:pt x="984" y="480"/>
                    <a:pt x="986" y="481"/>
                    <a:pt x="987" y="482"/>
                  </a:cubicBezTo>
                  <a:cubicBezTo>
                    <a:pt x="985" y="483"/>
                    <a:pt x="985" y="481"/>
                    <a:pt x="983" y="482"/>
                  </a:cubicBezTo>
                  <a:cubicBezTo>
                    <a:pt x="982" y="486"/>
                    <a:pt x="984" y="488"/>
                    <a:pt x="987" y="489"/>
                  </a:cubicBezTo>
                  <a:cubicBezTo>
                    <a:pt x="987" y="492"/>
                    <a:pt x="989" y="492"/>
                    <a:pt x="989" y="495"/>
                  </a:cubicBezTo>
                  <a:cubicBezTo>
                    <a:pt x="990" y="496"/>
                    <a:pt x="992" y="495"/>
                    <a:pt x="993" y="496"/>
                  </a:cubicBezTo>
                  <a:cubicBezTo>
                    <a:pt x="992" y="497"/>
                    <a:pt x="990" y="497"/>
                    <a:pt x="989" y="497"/>
                  </a:cubicBezTo>
                  <a:cubicBezTo>
                    <a:pt x="989" y="500"/>
                    <a:pt x="991" y="500"/>
                    <a:pt x="989" y="502"/>
                  </a:cubicBezTo>
                  <a:cubicBezTo>
                    <a:pt x="992" y="502"/>
                    <a:pt x="996" y="506"/>
                    <a:pt x="998" y="502"/>
                  </a:cubicBezTo>
                  <a:cubicBezTo>
                    <a:pt x="998" y="503"/>
                    <a:pt x="998" y="503"/>
                    <a:pt x="998" y="504"/>
                  </a:cubicBezTo>
                  <a:cubicBezTo>
                    <a:pt x="1003" y="504"/>
                    <a:pt x="1006" y="508"/>
                    <a:pt x="1008" y="511"/>
                  </a:cubicBezTo>
                  <a:cubicBezTo>
                    <a:pt x="1010" y="511"/>
                    <a:pt x="1011" y="513"/>
                    <a:pt x="1014" y="513"/>
                  </a:cubicBezTo>
                  <a:cubicBezTo>
                    <a:pt x="1014" y="515"/>
                    <a:pt x="1016" y="516"/>
                    <a:pt x="1014" y="517"/>
                  </a:cubicBezTo>
                  <a:cubicBezTo>
                    <a:pt x="1010" y="513"/>
                    <a:pt x="1005" y="510"/>
                    <a:pt x="1001" y="505"/>
                  </a:cubicBezTo>
                  <a:cubicBezTo>
                    <a:pt x="994" y="508"/>
                    <a:pt x="987" y="504"/>
                    <a:pt x="981" y="507"/>
                  </a:cubicBezTo>
                  <a:cubicBezTo>
                    <a:pt x="981" y="509"/>
                    <a:pt x="981" y="510"/>
                    <a:pt x="981" y="511"/>
                  </a:cubicBezTo>
                  <a:cubicBezTo>
                    <a:pt x="985" y="511"/>
                    <a:pt x="986" y="515"/>
                    <a:pt x="986" y="517"/>
                  </a:cubicBezTo>
                  <a:cubicBezTo>
                    <a:pt x="984" y="515"/>
                    <a:pt x="981" y="514"/>
                    <a:pt x="977" y="514"/>
                  </a:cubicBezTo>
                  <a:cubicBezTo>
                    <a:pt x="973" y="518"/>
                    <a:pt x="976" y="525"/>
                    <a:pt x="981" y="527"/>
                  </a:cubicBezTo>
                  <a:cubicBezTo>
                    <a:pt x="980" y="527"/>
                    <a:pt x="979" y="528"/>
                    <a:pt x="979" y="529"/>
                  </a:cubicBezTo>
                  <a:cubicBezTo>
                    <a:pt x="983" y="529"/>
                    <a:pt x="985" y="531"/>
                    <a:pt x="986" y="533"/>
                  </a:cubicBezTo>
                  <a:cubicBezTo>
                    <a:pt x="985" y="533"/>
                    <a:pt x="984" y="532"/>
                    <a:pt x="983" y="532"/>
                  </a:cubicBezTo>
                  <a:cubicBezTo>
                    <a:pt x="981" y="537"/>
                    <a:pt x="984" y="547"/>
                    <a:pt x="990" y="549"/>
                  </a:cubicBezTo>
                  <a:cubicBezTo>
                    <a:pt x="989" y="546"/>
                    <a:pt x="990" y="546"/>
                    <a:pt x="989" y="544"/>
                  </a:cubicBezTo>
                  <a:cubicBezTo>
                    <a:pt x="990" y="545"/>
                    <a:pt x="990" y="546"/>
                    <a:pt x="992" y="545"/>
                  </a:cubicBezTo>
                  <a:cubicBezTo>
                    <a:pt x="993" y="541"/>
                    <a:pt x="991" y="538"/>
                    <a:pt x="993" y="536"/>
                  </a:cubicBezTo>
                  <a:cubicBezTo>
                    <a:pt x="991" y="532"/>
                    <a:pt x="991" y="532"/>
                    <a:pt x="990" y="526"/>
                  </a:cubicBezTo>
                  <a:cubicBezTo>
                    <a:pt x="991" y="527"/>
                    <a:pt x="991" y="526"/>
                    <a:pt x="993" y="526"/>
                  </a:cubicBezTo>
                  <a:cubicBezTo>
                    <a:pt x="993" y="528"/>
                    <a:pt x="993" y="529"/>
                    <a:pt x="994" y="530"/>
                  </a:cubicBezTo>
                  <a:cubicBezTo>
                    <a:pt x="999" y="531"/>
                    <a:pt x="1000" y="526"/>
                    <a:pt x="1005" y="528"/>
                  </a:cubicBezTo>
                  <a:cubicBezTo>
                    <a:pt x="1006" y="527"/>
                    <a:pt x="1005" y="525"/>
                    <a:pt x="1006" y="524"/>
                  </a:cubicBezTo>
                  <a:cubicBezTo>
                    <a:pt x="1014" y="526"/>
                    <a:pt x="1014" y="519"/>
                    <a:pt x="1019" y="518"/>
                  </a:cubicBezTo>
                  <a:cubicBezTo>
                    <a:pt x="1021" y="521"/>
                    <a:pt x="1019" y="520"/>
                    <a:pt x="1020" y="524"/>
                  </a:cubicBezTo>
                  <a:cubicBezTo>
                    <a:pt x="1018" y="522"/>
                    <a:pt x="1018" y="524"/>
                    <a:pt x="1017" y="525"/>
                  </a:cubicBezTo>
                  <a:cubicBezTo>
                    <a:pt x="1014" y="522"/>
                    <a:pt x="1013" y="525"/>
                    <a:pt x="1009" y="525"/>
                  </a:cubicBezTo>
                  <a:cubicBezTo>
                    <a:pt x="1008" y="526"/>
                    <a:pt x="1007" y="528"/>
                    <a:pt x="1007" y="532"/>
                  </a:cubicBezTo>
                  <a:cubicBezTo>
                    <a:pt x="1010" y="532"/>
                    <a:pt x="1011" y="533"/>
                    <a:pt x="1012" y="534"/>
                  </a:cubicBezTo>
                  <a:cubicBezTo>
                    <a:pt x="1014" y="534"/>
                    <a:pt x="1014" y="533"/>
                    <a:pt x="1016" y="533"/>
                  </a:cubicBezTo>
                  <a:cubicBezTo>
                    <a:pt x="1016" y="536"/>
                    <a:pt x="1017" y="539"/>
                    <a:pt x="1020" y="540"/>
                  </a:cubicBezTo>
                  <a:cubicBezTo>
                    <a:pt x="1020" y="539"/>
                    <a:pt x="1021" y="538"/>
                    <a:pt x="1022" y="538"/>
                  </a:cubicBezTo>
                  <a:cubicBezTo>
                    <a:pt x="1023" y="540"/>
                    <a:pt x="1023" y="541"/>
                    <a:pt x="1025" y="543"/>
                  </a:cubicBezTo>
                  <a:cubicBezTo>
                    <a:pt x="1028" y="543"/>
                    <a:pt x="1030" y="542"/>
                    <a:pt x="1031" y="541"/>
                  </a:cubicBezTo>
                  <a:cubicBezTo>
                    <a:pt x="1032" y="538"/>
                    <a:pt x="1029" y="538"/>
                    <a:pt x="1029" y="536"/>
                  </a:cubicBezTo>
                  <a:cubicBezTo>
                    <a:pt x="1031" y="537"/>
                    <a:pt x="1030" y="534"/>
                    <a:pt x="1031" y="534"/>
                  </a:cubicBezTo>
                  <a:cubicBezTo>
                    <a:pt x="1032" y="540"/>
                    <a:pt x="1033" y="546"/>
                    <a:pt x="1029" y="548"/>
                  </a:cubicBezTo>
                  <a:cubicBezTo>
                    <a:pt x="1031" y="550"/>
                    <a:pt x="1032" y="553"/>
                    <a:pt x="1033" y="555"/>
                  </a:cubicBezTo>
                  <a:cubicBezTo>
                    <a:pt x="1036" y="554"/>
                    <a:pt x="1037" y="556"/>
                    <a:pt x="1039" y="556"/>
                  </a:cubicBezTo>
                  <a:cubicBezTo>
                    <a:pt x="1040" y="551"/>
                    <a:pt x="1040" y="549"/>
                    <a:pt x="1041" y="543"/>
                  </a:cubicBezTo>
                  <a:cubicBezTo>
                    <a:pt x="1041" y="545"/>
                    <a:pt x="1041" y="550"/>
                    <a:pt x="1044" y="551"/>
                  </a:cubicBezTo>
                  <a:cubicBezTo>
                    <a:pt x="1040" y="556"/>
                    <a:pt x="1041" y="568"/>
                    <a:pt x="1048" y="568"/>
                  </a:cubicBezTo>
                  <a:cubicBezTo>
                    <a:pt x="1048" y="567"/>
                    <a:pt x="1047" y="564"/>
                    <a:pt x="1048" y="563"/>
                  </a:cubicBezTo>
                  <a:cubicBezTo>
                    <a:pt x="1050" y="567"/>
                    <a:pt x="1050" y="569"/>
                    <a:pt x="1050" y="572"/>
                  </a:cubicBezTo>
                  <a:cubicBezTo>
                    <a:pt x="1053" y="572"/>
                    <a:pt x="1053" y="571"/>
                    <a:pt x="1055" y="571"/>
                  </a:cubicBezTo>
                  <a:cubicBezTo>
                    <a:pt x="1055" y="572"/>
                    <a:pt x="1053" y="572"/>
                    <a:pt x="1054" y="574"/>
                  </a:cubicBezTo>
                  <a:cubicBezTo>
                    <a:pt x="1055" y="575"/>
                    <a:pt x="1057" y="576"/>
                    <a:pt x="1059" y="576"/>
                  </a:cubicBezTo>
                  <a:cubicBezTo>
                    <a:pt x="1059" y="575"/>
                    <a:pt x="1061" y="575"/>
                    <a:pt x="1061" y="574"/>
                  </a:cubicBezTo>
                  <a:cubicBezTo>
                    <a:pt x="1061" y="571"/>
                    <a:pt x="1059" y="571"/>
                    <a:pt x="1059" y="569"/>
                  </a:cubicBezTo>
                  <a:cubicBezTo>
                    <a:pt x="1057" y="570"/>
                    <a:pt x="1058" y="571"/>
                    <a:pt x="1056" y="571"/>
                  </a:cubicBezTo>
                  <a:cubicBezTo>
                    <a:pt x="1058" y="568"/>
                    <a:pt x="1055" y="563"/>
                    <a:pt x="1052" y="561"/>
                  </a:cubicBezTo>
                  <a:cubicBezTo>
                    <a:pt x="1055" y="561"/>
                    <a:pt x="1056" y="565"/>
                    <a:pt x="1060" y="563"/>
                  </a:cubicBezTo>
                  <a:cubicBezTo>
                    <a:pt x="1060" y="565"/>
                    <a:pt x="1062" y="565"/>
                    <a:pt x="1063" y="566"/>
                  </a:cubicBezTo>
                  <a:cubicBezTo>
                    <a:pt x="1063" y="567"/>
                    <a:pt x="1063" y="568"/>
                    <a:pt x="1063" y="569"/>
                  </a:cubicBezTo>
                  <a:cubicBezTo>
                    <a:pt x="1066" y="570"/>
                    <a:pt x="1066" y="574"/>
                    <a:pt x="1067" y="576"/>
                  </a:cubicBezTo>
                  <a:cubicBezTo>
                    <a:pt x="1080" y="579"/>
                    <a:pt x="1080" y="562"/>
                    <a:pt x="1083" y="552"/>
                  </a:cubicBezTo>
                  <a:cubicBezTo>
                    <a:pt x="1080" y="546"/>
                    <a:pt x="1076" y="541"/>
                    <a:pt x="1074" y="535"/>
                  </a:cubicBezTo>
                  <a:close/>
                  <a:moveTo>
                    <a:pt x="974" y="527"/>
                  </a:moveTo>
                  <a:cubicBezTo>
                    <a:pt x="973" y="522"/>
                    <a:pt x="967" y="512"/>
                    <a:pt x="965" y="507"/>
                  </a:cubicBezTo>
                  <a:cubicBezTo>
                    <a:pt x="963" y="504"/>
                    <a:pt x="965" y="502"/>
                    <a:pt x="963" y="499"/>
                  </a:cubicBezTo>
                  <a:cubicBezTo>
                    <a:pt x="962" y="498"/>
                    <a:pt x="962" y="500"/>
                    <a:pt x="961" y="498"/>
                  </a:cubicBezTo>
                  <a:cubicBezTo>
                    <a:pt x="961" y="497"/>
                    <a:pt x="963" y="498"/>
                    <a:pt x="962" y="496"/>
                  </a:cubicBezTo>
                  <a:cubicBezTo>
                    <a:pt x="960" y="492"/>
                    <a:pt x="959" y="488"/>
                    <a:pt x="956" y="484"/>
                  </a:cubicBezTo>
                  <a:cubicBezTo>
                    <a:pt x="960" y="475"/>
                    <a:pt x="951" y="477"/>
                    <a:pt x="943" y="474"/>
                  </a:cubicBezTo>
                  <a:cubicBezTo>
                    <a:pt x="941" y="474"/>
                    <a:pt x="938" y="471"/>
                    <a:pt x="935" y="470"/>
                  </a:cubicBezTo>
                  <a:cubicBezTo>
                    <a:pt x="934" y="472"/>
                    <a:pt x="933" y="473"/>
                    <a:pt x="932" y="475"/>
                  </a:cubicBezTo>
                  <a:cubicBezTo>
                    <a:pt x="928" y="473"/>
                    <a:pt x="929" y="477"/>
                    <a:pt x="925" y="475"/>
                  </a:cubicBezTo>
                  <a:cubicBezTo>
                    <a:pt x="925" y="478"/>
                    <a:pt x="925" y="480"/>
                    <a:pt x="922" y="480"/>
                  </a:cubicBezTo>
                  <a:cubicBezTo>
                    <a:pt x="922" y="484"/>
                    <a:pt x="923" y="485"/>
                    <a:pt x="923" y="488"/>
                  </a:cubicBezTo>
                  <a:cubicBezTo>
                    <a:pt x="926" y="490"/>
                    <a:pt x="928" y="493"/>
                    <a:pt x="932" y="494"/>
                  </a:cubicBezTo>
                  <a:cubicBezTo>
                    <a:pt x="931" y="494"/>
                    <a:pt x="931" y="495"/>
                    <a:pt x="931" y="496"/>
                  </a:cubicBezTo>
                  <a:cubicBezTo>
                    <a:pt x="938" y="498"/>
                    <a:pt x="937" y="504"/>
                    <a:pt x="944" y="506"/>
                  </a:cubicBezTo>
                  <a:cubicBezTo>
                    <a:pt x="943" y="506"/>
                    <a:pt x="942" y="506"/>
                    <a:pt x="942" y="506"/>
                  </a:cubicBezTo>
                  <a:cubicBezTo>
                    <a:pt x="943" y="508"/>
                    <a:pt x="943" y="509"/>
                    <a:pt x="942" y="512"/>
                  </a:cubicBezTo>
                  <a:cubicBezTo>
                    <a:pt x="944" y="511"/>
                    <a:pt x="944" y="514"/>
                    <a:pt x="945" y="514"/>
                  </a:cubicBezTo>
                  <a:cubicBezTo>
                    <a:pt x="944" y="515"/>
                    <a:pt x="944" y="517"/>
                    <a:pt x="944" y="520"/>
                  </a:cubicBezTo>
                  <a:cubicBezTo>
                    <a:pt x="947" y="521"/>
                    <a:pt x="947" y="519"/>
                    <a:pt x="950" y="519"/>
                  </a:cubicBezTo>
                  <a:cubicBezTo>
                    <a:pt x="951" y="516"/>
                    <a:pt x="950" y="513"/>
                    <a:pt x="952" y="512"/>
                  </a:cubicBezTo>
                  <a:cubicBezTo>
                    <a:pt x="953" y="514"/>
                    <a:pt x="954" y="517"/>
                    <a:pt x="956" y="516"/>
                  </a:cubicBezTo>
                  <a:cubicBezTo>
                    <a:pt x="952" y="519"/>
                    <a:pt x="956" y="527"/>
                    <a:pt x="960" y="525"/>
                  </a:cubicBezTo>
                  <a:cubicBezTo>
                    <a:pt x="960" y="526"/>
                    <a:pt x="959" y="527"/>
                    <a:pt x="960" y="529"/>
                  </a:cubicBezTo>
                  <a:cubicBezTo>
                    <a:pt x="967" y="533"/>
                    <a:pt x="968" y="543"/>
                    <a:pt x="977" y="545"/>
                  </a:cubicBezTo>
                  <a:cubicBezTo>
                    <a:pt x="977" y="540"/>
                    <a:pt x="976" y="535"/>
                    <a:pt x="974" y="532"/>
                  </a:cubicBezTo>
                  <a:cubicBezTo>
                    <a:pt x="975" y="532"/>
                    <a:pt x="974" y="528"/>
                    <a:pt x="974" y="527"/>
                  </a:cubicBezTo>
                  <a:close/>
                  <a:moveTo>
                    <a:pt x="288" y="628"/>
                  </a:moveTo>
                  <a:cubicBezTo>
                    <a:pt x="290" y="625"/>
                    <a:pt x="297" y="626"/>
                    <a:pt x="294" y="621"/>
                  </a:cubicBezTo>
                  <a:cubicBezTo>
                    <a:pt x="291" y="622"/>
                    <a:pt x="292" y="621"/>
                    <a:pt x="291" y="620"/>
                  </a:cubicBezTo>
                  <a:cubicBezTo>
                    <a:pt x="290" y="621"/>
                    <a:pt x="289" y="622"/>
                    <a:pt x="288" y="623"/>
                  </a:cubicBezTo>
                  <a:cubicBezTo>
                    <a:pt x="288" y="620"/>
                    <a:pt x="286" y="624"/>
                    <a:pt x="285" y="622"/>
                  </a:cubicBezTo>
                  <a:cubicBezTo>
                    <a:pt x="286" y="621"/>
                    <a:pt x="287" y="621"/>
                    <a:pt x="286" y="619"/>
                  </a:cubicBezTo>
                  <a:cubicBezTo>
                    <a:pt x="282" y="616"/>
                    <a:pt x="275" y="618"/>
                    <a:pt x="272" y="621"/>
                  </a:cubicBezTo>
                  <a:cubicBezTo>
                    <a:pt x="272" y="624"/>
                    <a:pt x="274" y="624"/>
                    <a:pt x="274" y="627"/>
                  </a:cubicBezTo>
                  <a:cubicBezTo>
                    <a:pt x="276" y="626"/>
                    <a:pt x="279" y="628"/>
                    <a:pt x="278" y="629"/>
                  </a:cubicBezTo>
                  <a:cubicBezTo>
                    <a:pt x="277" y="627"/>
                    <a:pt x="276" y="627"/>
                    <a:pt x="273" y="627"/>
                  </a:cubicBezTo>
                  <a:cubicBezTo>
                    <a:pt x="273" y="629"/>
                    <a:pt x="272" y="630"/>
                    <a:pt x="270" y="630"/>
                  </a:cubicBezTo>
                  <a:cubicBezTo>
                    <a:pt x="270" y="633"/>
                    <a:pt x="268" y="633"/>
                    <a:pt x="268" y="635"/>
                  </a:cubicBezTo>
                  <a:cubicBezTo>
                    <a:pt x="264" y="634"/>
                    <a:pt x="258" y="635"/>
                    <a:pt x="251" y="637"/>
                  </a:cubicBezTo>
                  <a:cubicBezTo>
                    <a:pt x="251" y="640"/>
                    <a:pt x="255" y="640"/>
                    <a:pt x="255" y="642"/>
                  </a:cubicBezTo>
                  <a:cubicBezTo>
                    <a:pt x="258" y="641"/>
                    <a:pt x="258" y="641"/>
                    <a:pt x="260" y="643"/>
                  </a:cubicBezTo>
                  <a:cubicBezTo>
                    <a:pt x="262" y="639"/>
                    <a:pt x="268" y="640"/>
                    <a:pt x="272" y="638"/>
                  </a:cubicBezTo>
                  <a:cubicBezTo>
                    <a:pt x="273" y="640"/>
                    <a:pt x="276" y="638"/>
                    <a:pt x="278" y="640"/>
                  </a:cubicBezTo>
                  <a:cubicBezTo>
                    <a:pt x="278" y="639"/>
                    <a:pt x="279" y="638"/>
                    <a:pt x="279" y="638"/>
                  </a:cubicBezTo>
                  <a:cubicBezTo>
                    <a:pt x="280" y="639"/>
                    <a:pt x="280" y="639"/>
                    <a:pt x="280" y="639"/>
                  </a:cubicBezTo>
                  <a:cubicBezTo>
                    <a:pt x="281" y="637"/>
                    <a:pt x="281" y="636"/>
                    <a:pt x="283" y="637"/>
                  </a:cubicBezTo>
                  <a:cubicBezTo>
                    <a:pt x="284" y="635"/>
                    <a:pt x="284" y="636"/>
                    <a:pt x="286" y="634"/>
                  </a:cubicBezTo>
                  <a:cubicBezTo>
                    <a:pt x="288" y="635"/>
                    <a:pt x="291" y="632"/>
                    <a:pt x="293" y="633"/>
                  </a:cubicBezTo>
                  <a:cubicBezTo>
                    <a:pt x="294" y="631"/>
                    <a:pt x="296" y="630"/>
                    <a:pt x="296" y="627"/>
                  </a:cubicBezTo>
                  <a:cubicBezTo>
                    <a:pt x="294" y="625"/>
                    <a:pt x="290" y="629"/>
                    <a:pt x="288" y="628"/>
                  </a:cubicBez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sp>
          <p:nvSpPr>
            <p:cNvPr id="59" name="Alabama">
              <a:extLst>
                <a:ext uri="{FF2B5EF4-FFF2-40B4-BE49-F238E27FC236}">
                  <a16:creationId xmlns:a16="http://schemas.microsoft.com/office/drawing/2014/main" id="{C75545A4-A352-EBA6-FE4F-6ECE40DA343C}"/>
                </a:ext>
              </a:extLst>
            </p:cNvPr>
            <p:cNvSpPr/>
            <p:nvPr/>
          </p:nvSpPr>
          <p:spPr>
            <a:xfrm>
              <a:off x="7620647" y="3637760"/>
              <a:ext cx="521611" cy="1004769"/>
            </a:xfrm>
            <a:custGeom>
              <a:avLst/>
              <a:gdLst>
                <a:gd name="T0" fmla="*/ 132 w 132"/>
                <a:gd name="T1" fmla="*/ 220 h 254"/>
                <a:gd name="T2" fmla="*/ 132 w 132"/>
                <a:gd name="T3" fmla="*/ 217 h 254"/>
                <a:gd name="T4" fmla="*/ 131 w 132"/>
                <a:gd name="T5" fmla="*/ 216 h 254"/>
                <a:gd name="T6" fmla="*/ 131 w 132"/>
                <a:gd name="T7" fmla="*/ 132 h 254"/>
                <a:gd name="T8" fmla="*/ 125 w 132"/>
                <a:gd name="T9" fmla="*/ 116 h 254"/>
                <a:gd name="T10" fmla="*/ 125 w 132"/>
                <a:gd name="T11" fmla="*/ 90 h 254"/>
                <a:gd name="T12" fmla="*/ 119 w 132"/>
                <a:gd name="T13" fmla="*/ 77 h 254"/>
                <a:gd name="T14" fmla="*/ 119 w 132"/>
                <a:gd name="T15" fmla="*/ 71 h 254"/>
                <a:gd name="T16" fmla="*/ 115 w 132"/>
                <a:gd name="T17" fmla="*/ 63 h 254"/>
                <a:gd name="T18" fmla="*/ 115 w 132"/>
                <a:gd name="T19" fmla="*/ 22 h 254"/>
                <a:gd name="T20" fmla="*/ 111 w 132"/>
                <a:gd name="T21" fmla="*/ 9 h 254"/>
                <a:gd name="T22" fmla="*/ 111 w 132"/>
                <a:gd name="T23" fmla="*/ 0 h 254"/>
                <a:gd name="T24" fmla="*/ 16 w 132"/>
                <a:gd name="T25" fmla="*/ 0 h 254"/>
                <a:gd name="T26" fmla="*/ 16 w 132"/>
                <a:gd name="T27" fmla="*/ 56 h 254"/>
                <a:gd name="T28" fmla="*/ 16 w 132"/>
                <a:gd name="T29" fmla="*/ 68 h 254"/>
                <a:gd name="T30" fmla="*/ 16 w 132"/>
                <a:gd name="T31" fmla="*/ 68 h 254"/>
                <a:gd name="T32" fmla="*/ 7 w 132"/>
                <a:gd name="T33" fmla="*/ 92 h 254"/>
                <a:gd name="T34" fmla="*/ 6 w 132"/>
                <a:gd name="T35" fmla="*/ 108 h 254"/>
                <a:gd name="T36" fmla="*/ 1 w 132"/>
                <a:gd name="T37" fmla="*/ 157 h 254"/>
                <a:gd name="T38" fmla="*/ 1 w 132"/>
                <a:gd name="T39" fmla="*/ 248 h 254"/>
                <a:gd name="T40" fmla="*/ 1 w 132"/>
                <a:gd name="T41" fmla="*/ 248 h 254"/>
                <a:gd name="T42" fmla="*/ 17 w 132"/>
                <a:gd name="T43" fmla="*/ 250 h 254"/>
                <a:gd name="T44" fmla="*/ 17 w 132"/>
                <a:gd name="T45" fmla="*/ 246 h 254"/>
                <a:gd name="T46" fmla="*/ 25 w 132"/>
                <a:gd name="T47" fmla="*/ 223 h 254"/>
                <a:gd name="T48" fmla="*/ 25 w 132"/>
                <a:gd name="T49" fmla="*/ 246 h 254"/>
                <a:gd name="T50" fmla="*/ 25 w 132"/>
                <a:gd name="T51" fmla="*/ 250 h 254"/>
                <a:gd name="T52" fmla="*/ 25 w 132"/>
                <a:gd name="T53" fmla="*/ 254 h 254"/>
                <a:gd name="T54" fmla="*/ 39 w 132"/>
                <a:gd name="T55" fmla="*/ 251 h 254"/>
                <a:gd name="T56" fmla="*/ 39 w 132"/>
                <a:gd name="T57" fmla="*/ 220 h 254"/>
                <a:gd name="T58" fmla="*/ 132 w 132"/>
                <a:gd name="T59" fmla="*/ 2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 h="254">
                  <a:moveTo>
                    <a:pt x="132" y="220"/>
                  </a:moveTo>
                  <a:cubicBezTo>
                    <a:pt x="132" y="217"/>
                    <a:pt x="132" y="217"/>
                    <a:pt x="132" y="217"/>
                  </a:cubicBezTo>
                  <a:cubicBezTo>
                    <a:pt x="131" y="216"/>
                    <a:pt x="131" y="216"/>
                    <a:pt x="131" y="216"/>
                  </a:cubicBezTo>
                  <a:cubicBezTo>
                    <a:pt x="131" y="132"/>
                    <a:pt x="131" y="132"/>
                    <a:pt x="131" y="132"/>
                  </a:cubicBezTo>
                  <a:cubicBezTo>
                    <a:pt x="125" y="116"/>
                    <a:pt x="125" y="116"/>
                    <a:pt x="125" y="116"/>
                  </a:cubicBezTo>
                  <a:cubicBezTo>
                    <a:pt x="125" y="90"/>
                    <a:pt x="125" y="90"/>
                    <a:pt x="125" y="90"/>
                  </a:cubicBezTo>
                  <a:cubicBezTo>
                    <a:pt x="119" y="77"/>
                    <a:pt x="119" y="77"/>
                    <a:pt x="119" y="77"/>
                  </a:cubicBezTo>
                  <a:cubicBezTo>
                    <a:pt x="119" y="71"/>
                    <a:pt x="119" y="71"/>
                    <a:pt x="119" y="71"/>
                  </a:cubicBezTo>
                  <a:cubicBezTo>
                    <a:pt x="115" y="63"/>
                    <a:pt x="115" y="63"/>
                    <a:pt x="115" y="63"/>
                  </a:cubicBezTo>
                  <a:cubicBezTo>
                    <a:pt x="115" y="22"/>
                    <a:pt x="115" y="22"/>
                    <a:pt x="115" y="22"/>
                  </a:cubicBezTo>
                  <a:cubicBezTo>
                    <a:pt x="111" y="9"/>
                    <a:pt x="111" y="9"/>
                    <a:pt x="111" y="9"/>
                  </a:cubicBezTo>
                  <a:cubicBezTo>
                    <a:pt x="111" y="0"/>
                    <a:pt x="111" y="0"/>
                    <a:pt x="111" y="0"/>
                  </a:cubicBezTo>
                  <a:cubicBezTo>
                    <a:pt x="16" y="0"/>
                    <a:pt x="16" y="0"/>
                    <a:pt x="16" y="0"/>
                  </a:cubicBezTo>
                  <a:cubicBezTo>
                    <a:pt x="16" y="56"/>
                    <a:pt x="16" y="56"/>
                    <a:pt x="16" y="56"/>
                  </a:cubicBezTo>
                  <a:cubicBezTo>
                    <a:pt x="16" y="68"/>
                    <a:pt x="16" y="68"/>
                    <a:pt x="16" y="68"/>
                  </a:cubicBezTo>
                  <a:cubicBezTo>
                    <a:pt x="16" y="68"/>
                    <a:pt x="16" y="68"/>
                    <a:pt x="16" y="68"/>
                  </a:cubicBezTo>
                  <a:cubicBezTo>
                    <a:pt x="12" y="78"/>
                    <a:pt x="7" y="90"/>
                    <a:pt x="7" y="92"/>
                  </a:cubicBezTo>
                  <a:cubicBezTo>
                    <a:pt x="7" y="93"/>
                    <a:pt x="7" y="99"/>
                    <a:pt x="6" y="108"/>
                  </a:cubicBezTo>
                  <a:cubicBezTo>
                    <a:pt x="3" y="126"/>
                    <a:pt x="0" y="154"/>
                    <a:pt x="1" y="157"/>
                  </a:cubicBezTo>
                  <a:cubicBezTo>
                    <a:pt x="2" y="161"/>
                    <a:pt x="1" y="227"/>
                    <a:pt x="1" y="248"/>
                  </a:cubicBezTo>
                  <a:cubicBezTo>
                    <a:pt x="1" y="248"/>
                    <a:pt x="1" y="248"/>
                    <a:pt x="1" y="248"/>
                  </a:cubicBezTo>
                  <a:cubicBezTo>
                    <a:pt x="17" y="250"/>
                    <a:pt x="17" y="250"/>
                    <a:pt x="17" y="250"/>
                  </a:cubicBezTo>
                  <a:cubicBezTo>
                    <a:pt x="17" y="246"/>
                    <a:pt x="17" y="246"/>
                    <a:pt x="17" y="246"/>
                  </a:cubicBezTo>
                  <a:cubicBezTo>
                    <a:pt x="25" y="223"/>
                    <a:pt x="25" y="223"/>
                    <a:pt x="25" y="223"/>
                  </a:cubicBezTo>
                  <a:cubicBezTo>
                    <a:pt x="25" y="246"/>
                    <a:pt x="25" y="246"/>
                    <a:pt x="25" y="246"/>
                  </a:cubicBezTo>
                  <a:cubicBezTo>
                    <a:pt x="25" y="250"/>
                    <a:pt x="25" y="250"/>
                    <a:pt x="25" y="250"/>
                  </a:cubicBezTo>
                  <a:cubicBezTo>
                    <a:pt x="25" y="254"/>
                    <a:pt x="25" y="254"/>
                    <a:pt x="25" y="254"/>
                  </a:cubicBezTo>
                  <a:cubicBezTo>
                    <a:pt x="39" y="251"/>
                    <a:pt x="39" y="251"/>
                    <a:pt x="39" y="251"/>
                  </a:cubicBezTo>
                  <a:cubicBezTo>
                    <a:pt x="39" y="220"/>
                    <a:pt x="39" y="220"/>
                    <a:pt x="39" y="220"/>
                  </a:cubicBezTo>
                  <a:lnTo>
                    <a:pt x="132" y="220"/>
                  </a:lnTo>
                  <a:close/>
                </a:path>
              </a:pathLst>
            </a:custGeom>
            <a:grpFill/>
            <a:ln w="25400" cap="flat" algn="ctr">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000">
                <a:solidFill>
                  <a:schemeClr val="lt1"/>
                </a:solidFill>
              </a:endParaRPr>
            </a:p>
          </p:txBody>
        </p:sp>
      </p:grpSp>
      <p:sp>
        <p:nvSpPr>
          <p:cNvPr id="60" name="TextBox 59">
            <a:extLst>
              <a:ext uri="{FF2B5EF4-FFF2-40B4-BE49-F238E27FC236}">
                <a16:creationId xmlns:a16="http://schemas.microsoft.com/office/drawing/2014/main" id="{2CD44FF7-0293-5B43-0536-0378CFCB382D}"/>
              </a:ext>
            </a:extLst>
          </p:cNvPr>
          <p:cNvSpPr txBox="1"/>
          <p:nvPr/>
        </p:nvSpPr>
        <p:spPr>
          <a:xfrm>
            <a:off x="214685" y="354856"/>
            <a:ext cx="8565502" cy="707886"/>
          </a:xfrm>
          <a:prstGeom prst="rect">
            <a:avLst/>
          </a:prstGeom>
          <a:noFill/>
        </p:spPr>
        <p:txBody>
          <a:bodyPr wrap="square" rtlCol="0">
            <a:spAutoFit/>
          </a:bodyPr>
          <a:lstStyle/>
          <a:p>
            <a:pPr>
              <a:spcBef>
                <a:spcPct val="20000"/>
              </a:spcBef>
              <a:buClr>
                <a:schemeClr val="tx1"/>
              </a:buClr>
            </a:pPr>
            <a:r>
              <a:rPr lang="en-US" sz="4000">
                <a:solidFill>
                  <a:schemeClr val="accent2">
                    <a:lumMod val="25000"/>
                  </a:schemeClr>
                </a:solidFill>
                <a:latin typeface="Arial" pitchFamily="34" charset="0"/>
                <a:ea typeface="+mj-ea"/>
                <a:cs typeface="Arial" pitchFamily="34" charset="0"/>
              </a:rPr>
              <a:t>State Comprehensive Privacy Laws</a:t>
            </a:r>
          </a:p>
        </p:txBody>
      </p:sp>
      <p:graphicFrame>
        <p:nvGraphicFramePr>
          <p:cNvPr id="61" name="Diagram 60">
            <a:extLst>
              <a:ext uri="{FF2B5EF4-FFF2-40B4-BE49-F238E27FC236}">
                <a16:creationId xmlns:a16="http://schemas.microsoft.com/office/drawing/2014/main" id="{CB6B6E0A-FCA7-7119-FE46-CEF172D0231F}"/>
              </a:ext>
            </a:extLst>
          </p:cNvPr>
          <p:cNvGraphicFramePr/>
          <p:nvPr>
            <p:extLst>
              <p:ext uri="{D42A27DB-BD31-4B8C-83A1-F6EECF244321}">
                <p14:modId xmlns:p14="http://schemas.microsoft.com/office/powerpoint/2010/main" val="3187506406"/>
              </p:ext>
            </p:extLst>
          </p:nvPr>
        </p:nvGraphicFramePr>
        <p:xfrm>
          <a:off x="152562" y="4933075"/>
          <a:ext cx="12039437" cy="1771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 name="TextBox 61">
            <a:extLst>
              <a:ext uri="{FF2B5EF4-FFF2-40B4-BE49-F238E27FC236}">
                <a16:creationId xmlns:a16="http://schemas.microsoft.com/office/drawing/2014/main" id="{324EFD0B-E352-DE93-8D8D-05B162280D03}"/>
              </a:ext>
            </a:extLst>
          </p:cNvPr>
          <p:cNvSpPr txBox="1"/>
          <p:nvPr/>
        </p:nvSpPr>
        <p:spPr>
          <a:xfrm>
            <a:off x="7608548" y="1298759"/>
            <a:ext cx="4583451" cy="3123932"/>
          </a:xfrm>
          <a:prstGeom prst="rect">
            <a:avLst/>
          </a:prstGeom>
          <a:ln w="25400" cap="flat" algn="ctr">
            <a:solidFill>
              <a:schemeClr val="accent2">
                <a:lumMod val="25000"/>
              </a:schemeClr>
            </a:solidFill>
            <a:prstDash val="solid"/>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Other Parts of the U.S. Alphabet Soup</a:t>
            </a:r>
          </a:p>
          <a:p>
            <a:endParaRPr lang="en-US"/>
          </a:p>
          <a:p>
            <a:pPr marL="285750" indent="-285750">
              <a:spcAft>
                <a:spcPts val="600"/>
              </a:spcAft>
              <a:buFont typeface="Arial" panose="020B0604020202020204" pitchFamily="34" charset="0"/>
              <a:buChar char="•"/>
            </a:pPr>
            <a:r>
              <a:rPr lang="en-US" sz="1400"/>
              <a:t>Children’s Online Privacy Protection Act (COPPA)</a:t>
            </a:r>
          </a:p>
          <a:p>
            <a:pPr marL="285750" indent="-285750">
              <a:spcAft>
                <a:spcPts val="600"/>
              </a:spcAft>
              <a:buFont typeface="Arial" panose="020B0604020202020204" pitchFamily="34" charset="0"/>
              <a:buChar char="•"/>
            </a:pPr>
            <a:r>
              <a:rPr lang="en-US" sz="1400"/>
              <a:t>Health Insurance Portability &amp; Accountability Act (HIPAA)</a:t>
            </a:r>
          </a:p>
          <a:p>
            <a:pPr marL="285750" indent="-285750">
              <a:spcAft>
                <a:spcPts val="600"/>
              </a:spcAft>
              <a:buFont typeface="Arial" panose="020B0604020202020204" pitchFamily="34" charset="0"/>
              <a:buChar char="•"/>
            </a:pPr>
            <a:r>
              <a:rPr lang="en-US" sz="1400"/>
              <a:t>Fair Credit Reporting Act (FCRA)</a:t>
            </a:r>
          </a:p>
          <a:p>
            <a:pPr marL="285750" indent="-285750">
              <a:spcAft>
                <a:spcPts val="600"/>
              </a:spcAft>
              <a:buFont typeface="Arial" panose="020B0604020202020204" pitchFamily="34" charset="0"/>
              <a:buChar char="•"/>
            </a:pPr>
            <a:r>
              <a:rPr lang="en-US" sz="1400"/>
              <a:t>Gramm-Leach-Bliley Act (GLBA)</a:t>
            </a:r>
          </a:p>
          <a:p>
            <a:pPr marL="285750" indent="-285750">
              <a:spcAft>
                <a:spcPts val="600"/>
              </a:spcAft>
              <a:buFont typeface="Arial" panose="020B0604020202020204" pitchFamily="34" charset="0"/>
              <a:buChar char="•"/>
            </a:pPr>
            <a:r>
              <a:rPr lang="en-US" sz="1400"/>
              <a:t>Telephone Consumer Protection Act (TCPA)</a:t>
            </a:r>
          </a:p>
          <a:p>
            <a:pPr marL="285750" indent="-285750">
              <a:spcAft>
                <a:spcPts val="600"/>
              </a:spcAft>
              <a:buFont typeface="Arial" panose="020B0604020202020204" pitchFamily="34" charset="0"/>
              <a:buChar char="•"/>
            </a:pPr>
            <a:r>
              <a:rPr lang="en-US" sz="1400"/>
              <a:t>Video Privacy Protection Act (VPPA)</a:t>
            </a:r>
          </a:p>
          <a:p>
            <a:pPr marL="285750" indent="-285750">
              <a:spcAft>
                <a:spcPts val="600"/>
              </a:spcAft>
              <a:buFont typeface="Arial" panose="020B0604020202020204" pitchFamily="34" charset="0"/>
              <a:buChar char="•"/>
            </a:pPr>
            <a:r>
              <a:rPr lang="en-US" sz="1400"/>
              <a:t>Illinois Biometric Information Privacy Act (BIPA)</a:t>
            </a:r>
          </a:p>
          <a:p>
            <a:pPr marL="285750" indent="-285750">
              <a:spcAft>
                <a:spcPts val="600"/>
              </a:spcAft>
              <a:buFont typeface="Arial" panose="020B0604020202020204" pitchFamily="34" charset="0"/>
              <a:buChar char="•"/>
            </a:pPr>
            <a:r>
              <a:rPr lang="en-US" sz="1400"/>
              <a:t>Washington’s My Health My Data Act</a:t>
            </a:r>
          </a:p>
        </p:txBody>
      </p:sp>
    </p:spTree>
    <p:extLst>
      <p:ext uri="{BB962C8B-B14F-4D97-AF65-F5344CB8AC3E}">
        <p14:creationId xmlns:p14="http://schemas.microsoft.com/office/powerpoint/2010/main" val="1504726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711221-75DE-4336-9DD6-1BC0F040B8CF}"/>
              </a:ext>
            </a:extLst>
          </p:cNvPr>
          <p:cNvSpPr>
            <a:spLocks noGrp="1"/>
          </p:cNvSpPr>
          <p:nvPr>
            <p:ph type="sldNum" sz="quarter" idx="12"/>
          </p:nvPr>
        </p:nvSpPr>
        <p:spPr>
          <a:xfrm>
            <a:off x="0" y="6693653"/>
            <a:ext cx="533400" cy="193781"/>
          </a:xfrm>
        </p:spPr>
        <p:txBody>
          <a:bodyPr anchor="ctr">
            <a:normAutofit/>
          </a:bodyPr>
          <a:lstStyle/>
          <a:p>
            <a:pPr>
              <a:lnSpc>
                <a:spcPct val="90000"/>
              </a:lnSpc>
              <a:spcAft>
                <a:spcPts val="600"/>
              </a:spcAft>
            </a:pPr>
            <a:fld id="{895C34BC-CED8-4E15-A283-F8157D62C0C6}" type="slidenum">
              <a:rPr lang="en-US" sz="700" smtClean="0"/>
              <a:t>8</a:t>
            </a:fld>
            <a:endParaRPr lang="en-US" sz="700"/>
          </a:p>
        </p:txBody>
      </p:sp>
      <p:pic>
        <p:nvPicPr>
          <p:cNvPr id="13" name="Picture Placeholder 12" descr="Different colored arrows coming out of a wall">
            <a:extLst>
              <a:ext uri="{FF2B5EF4-FFF2-40B4-BE49-F238E27FC236}">
                <a16:creationId xmlns:a16="http://schemas.microsoft.com/office/drawing/2014/main" id="{054A05B8-0971-B978-EA63-79989F32BBDB}"/>
              </a:ext>
            </a:extLst>
          </p:cNvPr>
          <p:cNvPicPr>
            <a:picLocks noGrp="1" noChangeAspect="1"/>
          </p:cNvPicPr>
          <p:nvPr>
            <p:ph type="pic" sz="quarter" idx="13"/>
          </p:nvPr>
        </p:nvPicPr>
        <p:blipFill>
          <a:blip r:embed="rId3"/>
          <a:srcRect l="3500" r="3500"/>
          <a:stretch>
            <a:fillRect/>
          </a:stretch>
        </p:blipFill>
        <p:spPr>
          <a:xfrm>
            <a:off x="8625840" y="809205"/>
            <a:ext cx="3566160" cy="5753027"/>
          </a:xfrm>
          <a:noFill/>
        </p:spPr>
      </p:pic>
      <p:sp>
        <p:nvSpPr>
          <p:cNvPr id="4" name="Text Placeholder 3">
            <a:extLst>
              <a:ext uri="{FF2B5EF4-FFF2-40B4-BE49-F238E27FC236}">
                <a16:creationId xmlns:a16="http://schemas.microsoft.com/office/drawing/2014/main" id="{8B1761C6-680B-40CD-9805-A698E5198709}"/>
              </a:ext>
            </a:extLst>
          </p:cNvPr>
          <p:cNvSpPr>
            <a:spLocks noGrp="1"/>
          </p:cNvSpPr>
          <p:nvPr>
            <p:ph type="body" sz="quarter" idx="14"/>
          </p:nvPr>
        </p:nvSpPr>
        <p:spPr>
          <a:xfrm>
            <a:off x="533400" y="809205"/>
            <a:ext cx="7886700" cy="1162470"/>
          </a:xfrm>
        </p:spPr>
        <p:txBody>
          <a:bodyPr>
            <a:normAutofit fontScale="85000" lnSpcReduction="10000"/>
          </a:bodyPr>
          <a:lstStyle/>
          <a:p>
            <a:r>
              <a:rPr lang="en-US">
                <a:solidFill>
                  <a:schemeClr val="accent2">
                    <a:lumMod val="25000"/>
                  </a:schemeClr>
                </a:solidFill>
              </a:rPr>
              <a:t>Key U.S. State Privacy Law Compliance Differences from the GDPR</a:t>
            </a:r>
          </a:p>
        </p:txBody>
      </p:sp>
      <p:graphicFrame>
        <p:nvGraphicFramePr>
          <p:cNvPr id="14" name="Content Placeholder 13">
            <a:extLst>
              <a:ext uri="{FF2B5EF4-FFF2-40B4-BE49-F238E27FC236}">
                <a16:creationId xmlns:a16="http://schemas.microsoft.com/office/drawing/2014/main" id="{D8BC9324-9603-4CC4-DC33-AB9F7B49018C}"/>
              </a:ext>
            </a:extLst>
          </p:cNvPr>
          <p:cNvGraphicFramePr>
            <a:graphicFrameLocks noGrp="1"/>
          </p:cNvGraphicFramePr>
          <p:nvPr>
            <p:ph sz="half" idx="2"/>
            <p:extLst>
              <p:ext uri="{D42A27DB-BD31-4B8C-83A1-F6EECF244321}">
                <p14:modId xmlns:p14="http://schemas.microsoft.com/office/powerpoint/2010/main" val="2928003408"/>
              </p:ext>
            </p:extLst>
          </p:nvPr>
        </p:nvGraphicFramePr>
        <p:xfrm>
          <a:off x="533400" y="1971675"/>
          <a:ext cx="8092440" cy="4459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3703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Interior with laptop computer">
            <a:extLst>
              <a:ext uri="{FF2B5EF4-FFF2-40B4-BE49-F238E27FC236}">
                <a16:creationId xmlns:a16="http://schemas.microsoft.com/office/drawing/2014/main" id="{495098BA-94B1-8B2D-95A3-EC6F8BC156C0}"/>
              </a:ext>
            </a:extLst>
          </p:cNvPr>
          <p:cNvPicPr>
            <a:picLocks noGrp="1" noChangeAspect="1"/>
          </p:cNvPicPr>
          <p:nvPr>
            <p:ph type="pic" sz="quarter" idx="13"/>
          </p:nvPr>
        </p:nvPicPr>
        <p:blipFill>
          <a:blip r:embed="rId3"/>
          <a:srcRect l="27505" t="-256" r="15213" b="256"/>
          <a:stretch>
            <a:fillRect/>
          </a:stretch>
        </p:blipFill>
        <p:spPr>
          <a:xfrm>
            <a:off x="6356556" y="1207781"/>
            <a:ext cx="5835444" cy="5648632"/>
          </a:xfrm>
        </p:spPr>
      </p:pic>
      <p:sp>
        <p:nvSpPr>
          <p:cNvPr id="7" name="Text Placeholder 6">
            <a:extLst>
              <a:ext uri="{FF2B5EF4-FFF2-40B4-BE49-F238E27FC236}">
                <a16:creationId xmlns:a16="http://schemas.microsoft.com/office/drawing/2014/main" id="{DEB2D544-7582-7288-477E-5FE7537CAF26}"/>
              </a:ext>
            </a:extLst>
          </p:cNvPr>
          <p:cNvSpPr>
            <a:spLocks noGrp="1"/>
          </p:cNvSpPr>
          <p:nvPr>
            <p:ph type="body" sz="quarter" idx="20"/>
          </p:nvPr>
        </p:nvSpPr>
        <p:spPr>
          <a:xfrm>
            <a:off x="354861" y="1828801"/>
            <a:ext cx="5740400" cy="2511705"/>
          </a:xfrm>
        </p:spPr>
        <p:txBody>
          <a:bodyPr>
            <a:normAutofit/>
          </a:bodyPr>
          <a:lstStyle/>
          <a:p>
            <a:r>
              <a:rPr lang="en-US" sz="3600"/>
              <a:t>Website Accessibility Under Title III of The Americans With Disabilities Act (ADA)</a:t>
            </a:r>
            <a:endParaRPr lang="en-US"/>
          </a:p>
        </p:txBody>
      </p:sp>
      <p:sp>
        <p:nvSpPr>
          <p:cNvPr id="4" name="Slide Number Placeholder 3">
            <a:extLst>
              <a:ext uri="{FF2B5EF4-FFF2-40B4-BE49-F238E27FC236}">
                <a16:creationId xmlns:a16="http://schemas.microsoft.com/office/drawing/2014/main" id="{8A116CC5-3BB5-A18B-861B-7830D2E3F392}"/>
              </a:ext>
            </a:extLst>
          </p:cNvPr>
          <p:cNvSpPr>
            <a:spLocks noGrp="1"/>
          </p:cNvSpPr>
          <p:nvPr>
            <p:ph type="sldNum" sz="quarter" idx="4294967295"/>
          </p:nvPr>
        </p:nvSpPr>
        <p:spPr>
          <a:xfrm>
            <a:off x="9347200" y="6562725"/>
            <a:ext cx="2844800" cy="293688"/>
          </a:xfrm>
        </p:spPr>
        <p:txBody>
          <a:bodyPr/>
          <a:lstStyle/>
          <a:p>
            <a:fld id="{895C34BC-CED8-4E15-A283-F8157D62C0C6}" type="slidenum">
              <a:rPr lang="en-US" smtClean="0">
                <a:solidFill>
                  <a:prstClr val="white"/>
                </a:solidFill>
              </a:rPr>
              <a:t>9</a:t>
            </a:fld>
            <a:endParaRPr lang="en-US">
              <a:solidFill>
                <a:prstClr val="white"/>
              </a:solidFill>
            </a:endParaRPr>
          </a:p>
        </p:txBody>
      </p:sp>
      <p:sp>
        <p:nvSpPr>
          <p:cNvPr id="2" name="Text Placeholder 3">
            <a:extLst>
              <a:ext uri="{FF2B5EF4-FFF2-40B4-BE49-F238E27FC236}">
                <a16:creationId xmlns:a16="http://schemas.microsoft.com/office/drawing/2014/main" id="{CC6DDD80-1ED2-8233-0705-80B6E4252AE7}"/>
              </a:ext>
            </a:extLst>
          </p:cNvPr>
          <p:cNvSpPr>
            <a:spLocks noGrp="1"/>
          </p:cNvSpPr>
          <p:nvPr>
            <p:ph type="body" sz="quarter" idx="19"/>
          </p:nvPr>
        </p:nvSpPr>
        <p:spPr>
          <a:xfrm>
            <a:off x="354861" y="4638577"/>
            <a:ext cx="5740400" cy="508694"/>
          </a:xfrm>
        </p:spPr>
        <p:txBody>
          <a:bodyPr>
            <a:normAutofit/>
          </a:bodyPr>
          <a:lstStyle/>
          <a:p>
            <a:r>
              <a:rPr lang="en-US"/>
              <a:t>Joyce Ackerbaum Cox, Partner, Orlando</a:t>
            </a:r>
          </a:p>
        </p:txBody>
      </p:sp>
      <p:sp>
        <p:nvSpPr>
          <p:cNvPr id="5" name="Text Placeholder 4">
            <a:extLst>
              <a:ext uri="{FF2B5EF4-FFF2-40B4-BE49-F238E27FC236}">
                <a16:creationId xmlns:a16="http://schemas.microsoft.com/office/drawing/2014/main" id="{7B59C54E-7504-EF46-7243-4A2290396F60}"/>
              </a:ext>
            </a:extLst>
          </p:cNvPr>
          <p:cNvSpPr>
            <a:spLocks noGrp="1"/>
          </p:cNvSpPr>
          <p:nvPr>
            <p:ph type="body" sz="quarter" idx="21"/>
          </p:nvPr>
        </p:nvSpPr>
        <p:spPr>
          <a:xfrm>
            <a:off x="354861" y="5367186"/>
            <a:ext cx="5824538" cy="412623"/>
          </a:xfrm>
        </p:spPr>
        <p:txBody>
          <a:bodyPr/>
          <a:lstStyle/>
          <a:p>
            <a:r>
              <a:rPr lang="en-US"/>
              <a:t>October 4, 2023</a:t>
            </a:r>
          </a:p>
        </p:txBody>
      </p:sp>
      <p:sp>
        <p:nvSpPr>
          <p:cNvPr id="3" name="TextBox 2">
            <a:extLst>
              <a:ext uri="{FF2B5EF4-FFF2-40B4-BE49-F238E27FC236}">
                <a16:creationId xmlns:a16="http://schemas.microsoft.com/office/drawing/2014/main" id="{F0E27D67-7CC5-814F-3D80-9B74BCD6A5A2}"/>
              </a:ext>
            </a:extLst>
          </p:cNvPr>
          <p:cNvSpPr txBox="1"/>
          <p:nvPr/>
        </p:nvSpPr>
        <p:spPr>
          <a:xfrm>
            <a:off x="6356556" y="293361"/>
            <a:ext cx="5835444" cy="1569660"/>
          </a:xfrm>
          <a:prstGeom prst="rect">
            <a:avLst/>
          </a:prstGeom>
          <a:ln w="25400" cap="flat" algn="ctr">
            <a:prstDash val="solid"/>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4800" b="1"/>
              <a:t>CLE Code #2 = Accommodation </a:t>
            </a:r>
          </a:p>
        </p:txBody>
      </p:sp>
    </p:spTree>
    <p:extLst>
      <p:ext uri="{BB962C8B-B14F-4D97-AF65-F5344CB8AC3E}">
        <p14:creationId xmlns:p14="http://schemas.microsoft.com/office/powerpoint/2010/main" val="2747385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711221-75DE-4336-9DD6-1BC0F040B8C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10</a:t>
            </a:fld>
            <a:endParaRPr kumimoji="0" lang="en-US" sz="8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4" name="Text Placeholder 3">
            <a:extLst>
              <a:ext uri="{FF2B5EF4-FFF2-40B4-BE49-F238E27FC236}">
                <a16:creationId xmlns:a16="http://schemas.microsoft.com/office/drawing/2014/main" id="{8B1761C6-680B-40CD-9805-A698E5198709}"/>
              </a:ext>
            </a:extLst>
          </p:cNvPr>
          <p:cNvSpPr>
            <a:spLocks noGrp="1"/>
          </p:cNvSpPr>
          <p:nvPr>
            <p:ph type="body" sz="quarter" idx="14"/>
          </p:nvPr>
        </p:nvSpPr>
        <p:spPr/>
        <p:txBody>
          <a:bodyPr/>
          <a:lstStyle/>
          <a:p>
            <a:r>
              <a:rPr lang="en-US"/>
              <a:t>Title III of the ADA and Places of Public Accommodation</a:t>
            </a:r>
          </a:p>
        </p:txBody>
      </p:sp>
      <p:sp>
        <p:nvSpPr>
          <p:cNvPr id="5" name="Content Placeholder 4">
            <a:extLst>
              <a:ext uri="{FF2B5EF4-FFF2-40B4-BE49-F238E27FC236}">
                <a16:creationId xmlns:a16="http://schemas.microsoft.com/office/drawing/2014/main" id="{88B626BE-6483-4682-AC4C-BAC62B52D70A}"/>
              </a:ext>
            </a:extLst>
          </p:cNvPr>
          <p:cNvSpPr>
            <a:spLocks noGrp="1"/>
          </p:cNvSpPr>
          <p:nvPr>
            <p:ph sz="half" idx="2"/>
          </p:nvPr>
        </p:nvSpPr>
        <p:spPr>
          <a:xfrm>
            <a:off x="533400" y="1904300"/>
            <a:ext cx="10805160" cy="4459288"/>
          </a:xfrm>
        </p:spPr>
        <p:txBody>
          <a:bodyPr>
            <a:normAutofit fontScale="85000" lnSpcReduction="10000"/>
          </a:bodyPr>
          <a:lstStyle/>
          <a:p>
            <a:pPr lvl="0"/>
            <a:r>
              <a:rPr lang="en-US" sz="2400"/>
              <a:t>The ADA prohibits discrimination against individuals with disabilities in all areas of public life, including jobs, schools, transportation, and all public and private places that are open to the general public.</a:t>
            </a:r>
            <a:br>
              <a:rPr lang="en-US" sz="2400"/>
            </a:br>
            <a:endParaRPr lang="en-US" sz="2400"/>
          </a:p>
          <a:p>
            <a:pPr lvl="0"/>
            <a:r>
              <a:rPr lang="en-US" sz="2400"/>
              <a:t>Title III of the ADA requires businesses that qualify as places of “public accommodation” to provide equal access to their goods and services to individuals with disabilities.</a:t>
            </a:r>
            <a:br>
              <a:rPr lang="en-US" sz="2400"/>
            </a:br>
            <a:endParaRPr lang="en-US" sz="2400"/>
          </a:p>
          <a:p>
            <a:pPr lvl="1"/>
            <a:r>
              <a:rPr lang="en-US" sz="2400"/>
              <a:t>Specifically, 28 CFR § 36.201(a) provides: No individual shall be discriminated against on the basis of a disability in the full and equal enjoyment of the goods, services, facilities, privileges, advantages, or accommodations </a:t>
            </a:r>
            <a:r>
              <a:rPr lang="en-US" sz="2400" b="1"/>
              <a:t>of any place of public accommodation</a:t>
            </a:r>
            <a:r>
              <a:rPr lang="en-US" sz="2400"/>
              <a:t> by any private entity who owns, leases (or leases to), or operates a place of public accommodation.</a:t>
            </a:r>
            <a:br>
              <a:rPr lang="en-US" sz="2400"/>
            </a:br>
            <a:endParaRPr lang="en-US" sz="2400"/>
          </a:p>
          <a:p>
            <a:pPr lvl="0"/>
            <a:r>
              <a:rPr lang="en-US" sz="2400"/>
              <a:t>ADA obligations include providing auxiliary aids and services necessary to effectively communicate with individuals with hearing, vision or cognitive disabilities. </a:t>
            </a:r>
          </a:p>
        </p:txBody>
      </p:sp>
    </p:spTree>
    <p:extLst>
      <p:ext uri="{BB962C8B-B14F-4D97-AF65-F5344CB8AC3E}">
        <p14:creationId xmlns:p14="http://schemas.microsoft.com/office/powerpoint/2010/main" val="1899286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7379D9-3366-C160-83B5-5EF57A40069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11</a:t>
            </a:fld>
            <a:endParaRPr kumimoji="0" lang="en-US" sz="8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4" name="Text Placeholder 3">
            <a:extLst>
              <a:ext uri="{FF2B5EF4-FFF2-40B4-BE49-F238E27FC236}">
                <a16:creationId xmlns:a16="http://schemas.microsoft.com/office/drawing/2014/main" id="{CA6E029F-4D79-6B37-1BC8-502B5D17A35C}"/>
              </a:ext>
            </a:extLst>
          </p:cNvPr>
          <p:cNvSpPr>
            <a:spLocks noGrp="1"/>
          </p:cNvSpPr>
          <p:nvPr>
            <p:ph type="body" sz="quarter" idx="14"/>
          </p:nvPr>
        </p:nvSpPr>
        <p:spPr>
          <a:xfrm>
            <a:off x="533399" y="271462"/>
            <a:ext cx="9409497" cy="1428751"/>
          </a:xfrm>
        </p:spPr>
        <p:txBody>
          <a:bodyPr/>
          <a:lstStyle/>
          <a:p>
            <a:r>
              <a:rPr lang="en-US"/>
              <a:t>What Is a Place of Public Accommodation?</a:t>
            </a:r>
          </a:p>
        </p:txBody>
      </p:sp>
      <p:sp>
        <p:nvSpPr>
          <p:cNvPr id="5" name="Content Placeholder 4">
            <a:extLst>
              <a:ext uri="{FF2B5EF4-FFF2-40B4-BE49-F238E27FC236}">
                <a16:creationId xmlns:a16="http://schemas.microsoft.com/office/drawing/2014/main" id="{54DAFBD9-9267-9551-AD98-B703D9D1AEB7}"/>
              </a:ext>
            </a:extLst>
          </p:cNvPr>
          <p:cNvSpPr>
            <a:spLocks noGrp="1"/>
          </p:cNvSpPr>
          <p:nvPr>
            <p:ph sz="half" idx="2"/>
          </p:nvPr>
        </p:nvSpPr>
        <p:spPr>
          <a:xfrm>
            <a:off x="533400" y="1856170"/>
            <a:ext cx="10670406" cy="4459288"/>
          </a:xfrm>
        </p:spPr>
        <p:txBody>
          <a:bodyPr>
            <a:normAutofit fontScale="92500"/>
          </a:bodyPr>
          <a:lstStyle/>
          <a:p>
            <a:pPr marL="0" indent="0">
              <a:buNone/>
            </a:pPr>
            <a:r>
              <a:rPr lang="en-US" sz="1800"/>
              <a:t>Title III provides that private entities are considered places of public accommodation if their operations affect commerce and fall within at least </a:t>
            </a:r>
            <a:r>
              <a:rPr lang="en-US" sz="1800" u="sng"/>
              <a:t>one of the following 12 categories</a:t>
            </a:r>
            <a:r>
              <a:rPr lang="en-US" sz="1800"/>
              <a:t>:</a:t>
            </a:r>
            <a:endParaRPr lang="en-US" sz="1400"/>
          </a:p>
          <a:p>
            <a:r>
              <a:rPr lang="en-US" sz="1600"/>
              <a:t>An inn, hotel or other place of lodging</a:t>
            </a:r>
          </a:p>
          <a:p>
            <a:r>
              <a:rPr lang="en-US" sz="1600"/>
              <a:t>A restaurant, bar or other establishment serving food or drink</a:t>
            </a:r>
          </a:p>
          <a:p>
            <a:r>
              <a:rPr lang="en-US" sz="1600"/>
              <a:t>A motion picture house, theater, concert hall, stadium or other place of exhibition/entertainment</a:t>
            </a:r>
          </a:p>
          <a:p>
            <a:r>
              <a:rPr lang="en-US" sz="1600"/>
              <a:t>An auditorium, convention center, lecture hall, or other place of public gathering </a:t>
            </a:r>
          </a:p>
          <a:p>
            <a:r>
              <a:rPr lang="en-US" sz="1600"/>
              <a:t>A bakery, grocery store, clothing store, hardware store, shopping center or other sales or rental establishment</a:t>
            </a:r>
          </a:p>
          <a:p>
            <a:r>
              <a:rPr lang="en-US" sz="1600"/>
              <a:t>A laundromat, dry cleaner, bank, barbershop, beauty shop, travel service, shoe repair service, funeral parlor, gas station, office of an accountant or lawyer, pharmacy, insurance office, professional office of a healthcare provider, hospital, or other service establishment</a:t>
            </a:r>
          </a:p>
          <a:p>
            <a:r>
              <a:rPr lang="en-US" sz="1600"/>
              <a:t>A terminal, depot or other station used for public transportation</a:t>
            </a:r>
          </a:p>
          <a:p>
            <a:r>
              <a:rPr lang="en-US" sz="1600"/>
              <a:t>A museum, library, gallery or other place of public display or collection</a:t>
            </a:r>
          </a:p>
          <a:p>
            <a:r>
              <a:rPr lang="en-US" sz="1600"/>
              <a:t>A park, zoo, amusement park or other place of recreation</a:t>
            </a:r>
          </a:p>
          <a:p>
            <a:r>
              <a:rPr lang="en-US" sz="1600"/>
              <a:t>A nursery, elementary, secondary, undergraduate or postgraduate private school or other place of education</a:t>
            </a:r>
          </a:p>
          <a:p>
            <a:r>
              <a:rPr lang="en-US" sz="1600"/>
              <a:t>A day care center, senior citizen center, homeless shelter, food bank, adoption agency or other social service center</a:t>
            </a:r>
          </a:p>
          <a:p>
            <a:r>
              <a:rPr lang="en-US" sz="1600"/>
              <a:t>A gymnasium, health spa, bowling alley, golf course or other place of exercise or recreation</a:t>
            </a:r>
          </a:p>
        </p:txBody>
      </p:sp>
    </p:spTree>
    <p:extLst>
      <p:ext uri="{BB962C8B-B14F-4D97-AF65-F5344CB8AC3E}">
        <p14:creationId xmlns:p14="http://schemas.microsoft.com/office/powerpoint/2010/main" val="506167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E0464-470E-8EC7-21FD-E0EDB8F9BA90}"/>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12</a:t>
            </a:fld>
            <a:endParaRPr kumimoji="0" lang="en-US" sz="8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4" name="Text Placeholder 3">
            <a:extLst>
              <a:ext uri="{FF2B5EF4-FFF2-40B4-BE49-F238E27FC236}">
                <a16:creationId xmlns:a16="http://schemas.microsoft.com/office/drawing/2014/main" id="{E019B1CC-A642-6583-3E30-80694C559095}"/>
              </a:ext>
            </a:extLst>
          </p:cNvPr>
          <p:cNvSpPr>
            <a:spLocks noGrp="1"/>
          </p:cNvSpPr>
          <p:nvPr>
            <p:ph type="body" sz="quarter" idx="14"/>
          </p:nvPr>
        </p:nvSpPr>
        <p:spPr>
          <a:xfrm>
            <a:off x="533400" y="271462"/>
            <a:ext cx="9216992" cy="970197"/>
          </a:xfrm>
        </p:spPr>
        <p:txBody>
          <a:bodyPr/>
          <a:lstStyle/>
          <a:p>
            <a:r>
              <a:rPr lang="en-US"/>
              <a:t>Does the ADA Apply to Websites? </a:t>
            </a:r>
          </a:p>
        </p:txBody>
      </p:sp>
      <p:graphicFrame>
        <p:nvGraphicFramePr>
          <p:cNvPr id="6" name="Content Placeholder 2">
            <a:extLst>
              <a:ext uri="{FF2B5EF4-FFF2-40B4-BE49-F238E27FC236}">
                <a16:creationId xmlns:a16="http://schemas.microsoft.com/office/drawing/2014/main" id="{ECF94F38-1445-6868-0608-DDFCC9641381}"/>
              </a:ext>
            </a:extLst>
          </p:cNvPr>
          <p:cNvGraphicFramePr>
            <a:graphicFrameLocks noGrp="1"/>
          </p:cNvGraphicFramePr>
          <p:nvPr>
            <p:ph sz="half" idx="2"/>
          </p:nvPr>
        </p:nvGraphicFramePr>
        <p:xfrm>
          <a:off x="989430" y="1241659"/>
          <a:ext cx="10213139" cy="52951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9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509320-9ADE-B4C9-57BE-7CA367509F07}"/>
              </a:ext>
            </a:extLst>
          </p:cNvPr>
          <p:cNvSpPr>
            <a:spLocks noGrp="1"/>
          </p:cNvSpPr>
          <p:nvPr>
            <p:ph type="sldNum" sz="quarter" idx="12"/>
          </p:nvPr>
        </p:nvSpPr>
        <p:spPr>
          <a:xfrm>
            <a:off x="0" y="6693653"/>
            <a:ext cx="533400" cy="193781"/>
          </a:xfrm>
        </p:spPr>
        <p:txBody>
          <a:bodyPr anchor="ctr">
            <a:normAutofit/>
          </a:bodyPr>
          <a:lstStyle/>
          <a:p>
            <a:pPr marL="0" marR="0" lvl="0" indent="0" algn="ctr" defTabSz="914400" rtl="0" eaLnBrk="1" fontAlgn="auto" latinLnBrk="0" hangingPunct="1">
              <a:lnSpc>
                <a:spcPct val="90000"/>
              </a:lnSpc>
              <a:spcBef>
                <a:spcPct val="0"/>
              </a:spcBef>
              <a:spcAft>
                <a:spcPts val="600"/>
              </a:spcAft>
              <a:buClrTx/>
              <a:buSzTx/>
              <a:buFontTx/>
              <a:buNone/>
              <a:defRPr/>
            </a:pPr>
            <a:fld id="{895C34BC-CED8-4E15-A283-F8157D62C0C6}" type="slidenum">
              <a:rPr kumimoji="0" lang="en-US" sz="7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13</a:t>
            </a:fld>
            <a:endParaRPr kumimoji="0" lang="en-US" sz="7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pic>
        <p:nvPicPr>
          <p:cNvPr id="6" name="Picture 2" descr="C:\Users\tgreller\AppData\Local\Microsoft\Windows\INetCache\IE\SOPDASDN\1596195_64c3308c[1].jpg">
            <a:extLst>
              <a:ext uri="{FF2B5EF4-FFF2-40B4-BE49-F238E27FC236}">
                <a16:creationId xmlns:a16="http://schemas.microsoft.com/office/drawing/2014/main" id="{26EFE8DF-CB15-CF80-C1D9-EB81B7BA917B}"/>
              </a:ext>
            </a:extLst>
          </p:cNvPr>
          <p:cNvPicPr>
            <a:picLocks noChangeAspect="1" noChangeArrowheads="1"/>
          </p:cNvPicPr>
          <p:nvPr/>
        </p:nvPicPr>
        <p:blipFill>
          <a:blip r:embed="rId2"/>
          <a:srcRect l="26617" t="15385"/>
          <a:stretch>
            <a:fillRect/>
          </a:stretch>
        </p:blipFill>
        <p:spPr>
          <a:xfrm>
            <a:off x="8625840" y="2482959"/>
            <a:ext cx="3566160" cy="2405519"/>
          </a:xfrm>
          <a:prstGeom prst="rect">
            <a:avLst/>
          </a:prstGeom>
          <a:solidFill>
            <a:srgbClr val="FFFFFF"/>
          </a:solidFill>
        </p:spPr>
      </p:pic>
      <p:sp>
        <p:nvSpPr>
          <p:cNvPr id="4" name="Text Placeholder 3">
            <a:extLst>
              <a:ext uri="{FF2B5EF4-FFF2-40B4-BE49-F238E27FC236}">
                <a16:creationId xmlns:a16="http://schemas.microsoft.com/office/drawing/2014/main" id="{23AF4AA3-F958-E47B-53C7-B49C520DB9CA}"/>
              </a:ext>
            </a:extLst>
          </p:cNvPr>
          <p:cNvSpPr>
            <a:spLocks noGrp="1"/>
          </p:cNvSpPr>
          <p:nvPr>
            <p:ph type="body" sz="quarter" idx="14"/>
          </p:nvPr>
        </p:nvSpPr>
        <p:spPr>
          <a:xfrm>
            <a:off x="533400" y="280234"/>
            <a:ext cx="7886700" cy="1428751"/>
          </a:xfrm>
        </p:spPr>
        <p:txBody>
          <a:bodyPr>
            <a:normAutofit/>
          </a:bodyPr>
          <a:lstStyle/>
          <a:p>
            <a:r>
              <a:rPr lang="en-US"/>
              <a:t>The Floodgates Are Open …</a:t>
            </a:r>
          </a:p>
        </p:txBody>
      </p:sp>
      <p:sp>
        <p:nvSpPr>
          <p:cNvPr id="5" name="Content Placeholder 4">
            <a:extLst>
              <a:ext uri="{FF2B5EF4-FFF2-40B4-BE49-F238E27FC236}">
                <a16:creationId xmlns:a16="http://schemas.microsoft.com/office/drawing/2014/main" id="{E9F92CCD-197F-F5E0-BC1B-381CE135D94F}"/>
              </a:ext>
            </a:extLst>
          </p:cNvPr>
          <p:cNvSpPr>
            <a:spLocks noGrp="1"/>
          </p:cNvSpPr>
          <p:nvPr>
            <p:ph sz="half" idx="2"/>
          </p:nvPr>
        </p:nvSpPr>
        <p:spPr>
          <a:xfrm>
            <a:off x="533400" y="1971675"/>
            <a:ext cx="7886699" cy="4459288"/>
          </a:xfrm>
        </p:spPr>
        <p:txBody>
          <a:bodyPr>
            <a:normAutofit/>
          </a:bodyPr>
          <a:lstStyle/>
          <a:p>
            <a:pPr>
              <a:lnSpc>
                <a:spcPct val="90000"/>
              </a:lnSpc>
            </a:pPr>
            <a:r>
              <a:rPr lang="en-US" sz="2200"/>
              <a:t>Since 2017, thousands of lawsuits have been filed regarding website accessibility.</a:t>
            </a:r>
          </a:p>
          <a:p>
            <a:pPr>
              <a:lnSpc>
                <a:spcPct val="90000"/>
              </a:lnSpc>
            </a:pPr>
            <a:r>
              <a:rPr lang="en-US" sz="2200"/>
              <a:t>In 2021, more than 6,300 Title III ADA lawsuits were filed, and in 2022, 4900 were filed.</a:t>
            </a:r>
          </a:p>
          <a:p>
            <a:pPr>
              <a:lnSpc>
                <a:spcPct val="90000"/>
              </a:lnSpc>
            </a:pPr>
            <a:r>
              <a:rPr lang="en-US" sz="2200"/>
              <a:t>Halfway through 2023, there have been about 4000 lawsuits filed.</a:t>
            </a:r>
          </a:p>
          <a:p>
            <a:pPr>
              <a:lnSpc>
                <a:spcPct val="90000"/>
              </a:lnSpc>
            </a:pPr>
            <a:r>
              <a:rPr lang="en-US" sz="2200"/>
              <a:t>The most popular states are California, Florida, New York, Texas, and Pennsylvania.</a:t>
            </a:r>
          </a:p>
          <a:p>
            <a:pPr>
              <a:lnSpc>
                <a:spcPct val="90000"/>
              </a:lnSpc>
            </a:pPr>
            <a:r>
              <a:rPr lang="en-US" sz="2200"/>
              <a:t>Current case before SCOTUS, </a:t>
            </a:r>
            <a:r>
              <a:rPr lang="en-US" sz="2200" i="1"/>
              <a:t>Acheson v. Laufer, </a:t>
            </a:r>
            <a:r>
              <a:rPr lang="en-US" sz="2200"/>
              <a:t>where Court is determining whether a “tester” has standing to sue under Title III of the ADA, even when she has no intention of visiting the location; Oral argument set for 10/4/23.</a:t>
            </a:r>
          </a:p>
          <a:p>
            <a:pPr>
              <a:lnSpc>
                <a:spcPct val="90000"/>
              </a:lnSpc>
            </a:pPr>
            <a:endParaRPr lang="en-US" sz="2200"/>
          </a:p>
        </p:txBody>
      </p:sp>
    </p:spTree>
    <p:extLst>
      <p:ext uri="{BB962C8B-B14F-4D97-AF65-F5344CB8AC3E}">
        <p14:creationId xmlns:p14="http://schemas.microsoft.com/office/powerpoint/2010/main" val="2516776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33E2227-0148-337E-7F72-335F7F6788E7}"/>
              </a:ext>
            </a:extLst>
          </p:cNvPr>
          <p:cNvSpPr>
            <a:spLocks noGrp="1"/>
          </p:cNvSpPr>
          <p:nvPr>
            <p:ph sz="half" idx="2"/>
          </p:nvPr>
        </p:nvSpPr>
        <p:spPr>
          <a:xfrm>
            <a:off x="533401" y="1549668"/>
            <a:ext cx="5876924" cy="4881296"/>
          </a:xfrm>
        </p:spPr>
        <p:txBody>
          <a:bodyPr>
            <a:normAutofit fontScale="92500" lnSpcReduction="10000"/>
          </a:bodyPr>
          <a:lstStyle/>
          <a:p>
            <a:pPr marL="0" indent="-228600">
              <a:lnSpc>
                <a:spcPct val="90000"/>
              </a:lnSpc>
            </a:pPr>
            <a:r>
              <a:rPr lang="en-US" sz="1700"/>
              <a:t>According to the Department of Justice (DOJ), millions of Americans have disabilities that affect their use of internet websites and mobile applications including vision, hearing, mobility and intellectual disabilities.</a:t>
            </a:r>
          </a:p>
          <a:p>
            <a:pPr marL="0" indent="-228600">
              <a:lnSpc>
                <a:spcPct val="90000"/>
              </a:lnSpc>
            </a:pPr>
            <a:r>
              <a:rPr lang="en-US" sz="1500" u="sng"/>
              <a:t>Website barriers include</a:t>
            </a:r>
            <a:r>
              <a:rPr lang="en-US" sz="1500"/>
              <a:t>:</a:t>
            </a:r>
            <a:endParaRPr lang="en-US" sz="1500" b="1" i="0">
              <a:effectLst/>
            </a:endParaRPr>
          </a:p>
          <a:p>
            <a:pPr indent="-228600">
              <a:lnSpc>
                <a:spcPct val="90000"/>
              </a:lnSpc>
            </a:pPr>
            <a:r>
              <a:rPr lang="en-US" sz="1500" b="1" i="0">
                <a:effectLst/>
              </a:rPr>
              <a:t>Poor color contrast.</a:t>
            </a:r>
            <a:r>
              <a:rPr lang="en-US" sz="1500" b="0" i="0">
                <a:effectLst/>
              </a:rPr>
              <a:t> People with limited vision or color blindness cannot read text if there is not enough contrast between the text and background (for example, light gray text on a light-colored background).</a:t>
            </a:r>
          </a:p>
          <a:p>
            <a:pPr indent="-228600">
              <a:lnSpc>
                <a:spcPct val="90000"/>
              </a:lnSpc>
            </a:pPr>
            <a:r>
              <a:rPr lang="en-US" sz="1500" b="1" i="0">
                <a:effectLst/>
              </a:rPr>
              <a:t>Use of color alone to give information.</a:t>
            </a:r>
            <a:r>
              <a:rPr lang="en-US" sz="1500" b="0" i="0">
                <a:effectLst/>
              </a:rPr>
              <a:t> People who are color-blind may not have access to information when that information is conveyed using only color cues because they cannot distinguish certain colors from others. </a:t>
            </a:r>
          </a:p>
          <a:p>
            <a:pPr indent="-228600">
              <a:lnSpc>
                <a:spcPct val="90000"/>
              </a:lnSpc>
            </a:pPr>
            <a:r>
              <a:rPr lang="en-US" sz="1500" b="1" i="0">
                <a:effectLst/>
              </a:rPr>
              <a:t>Lack of text alternatives (“alt text”) on images.</a:t>
            </a:r>
            <a:r>
              <a:rPr lang="en-US" sz="1500" b="0" i="0">
                <a:effectLst/>
              </a:rPr>
              <a:t> People who are blind will not be able to understand the content and purpose of images, such as pictures, illustrations, and charts, when no text alternative is provided. Text alternatives convey the purpose of an image, including pictures, illustrations, charts, etc.</a:t>
            </a:r>
          </a:p>
          <a:p>
            <a:pPr indent="-228600">
              <a:lnSpc>
                <a:spcPct val="90000"/>
              </a:lnSpc>
            </a:pPr>
            <a:r>
              <a:rPr lang="en-US" sz="1500" b="1" i="0">
                <a:effectLst/>
              </a:rPr>
              <a:t>No captions on videos.</a:t>
            </a:r>
            <a:r>
              <a:rPr lang="en-US" sz="1500" b="0" i="0">
                <a:effectLst/>
              </a:rPr>
              <a:t> People with hearing disabilities may not be able to understand information communicated in a video if the video does not have captions.</a:t>
            </a:r>
          </a:p>
          <a:p>
            <a:pPr indent="-228600">
              <a:lnSpc>
                <a:spcPct val="90000"/>
              </a:lnSpc>
            </a:pPr>
            <a:r>
              <a:rPr lang="en-US" sz="1500" b="1" i="0">
                <a:effectLst/>
              </a:rPr>
              <a:t>Mouse-only navigation (lack of keyboard navigation).</a:t>
            </a:r>
            <a:r>
              <a:rPr lang="en-US" sz="1500" b="0" i="0">
                <a:effectLst/>
              </a:rPr>
              <a:t> People with disabilities who cannot use a mouse or trackpad will not be able to access web content if they cannot navigate a website using a keyboard.</a:t>
            </a:r>
          </a:p>
          <a:p>
            <a:pPr>
              <a:lnSpc>
                <a:spcPct val="90000"/>
              </a:lnSpc>
            </a:pPr>
            <a:endParaRPr lang="en-US" sz="1200"/>
          </a:p>
        </p:txBody>
      </p:sp>
      <p:pic>
        <p:nvPicPr>
          <p:cNvPr id="6" name="Picture 5">
            <a:extLst>
              <a:ext uri="{FF2B5EF4-FFF2-40B4-BE49-F238E27FC236}">
                <a16:creationId xmlns:a16="http://schemas.microsoft.com/office/drawing/2014/main" id="{668B0A8E-9493-7BB7-F5E9-6F69497FA64D}"/>
              </a:ext>
            </a:extLst>
          </p:cNvPr>
          <p:cNvPicPr>
            <a:picLocks noChangeAspect="1"/>
          </p:cNvPicPr>
          <p:nvPr/>
        </p:nvPicPr>
        <p:blipFill>
          <a:blip r:embed="rId2"/>
          <a:srcRect l="4714" r="13696" b="-2"/>
          <a:stretch>
            <a:fillRect/>
          </a:stretch>
        </p:blipFill>
        <p:spPr>
          <a:xfrm>
            <a:off x="6703764" y="1549668"/>
            <a:ext cx="5486400" cy="3950677"/>
          </a:xfrm>
          <a:prstGeom prst="rect">
            <a:avLst/>
          </a:prstGeom>
          <a:noFill/>
        </p:spPr>
      </p:pic>
      <p:sp>
        <p:nvSpPr>
          <p:cNvPr id="2" name="Slide Number Placeholder 1">
            <a:extLst>
              <a:ext uri="{FF2B5EF4-FFF2-40B4-BE49-F238E27FC236}">
                <a16:creationId xmlns:a16="http://schemas.microsoft.com/office/drawing/2014/main" id="{46EBB10B-262E-58DD-3BB1-DFE1F815747C}"/>
              </a:ext>
            </a:extLst>
          </p:cNvPr>
          <p:cNvSpPr>
            <a:spLocks noGrp="1"/>
          </p:cNvSpPr>
          <p:nvPr>
            <p:ph type="sldNum" sz="quarter" idx="12"/>
          </p:nvPr>
        </p:nvSpPr>
        <p:spPr>
          <a:xfrm>
            <a:off x="0" y="6675365"/>
            <a:ext cx="533400" cy="193781"/>
          </a:xfrm>
        </p:spPr>
        <p:txBody>
          <a:bodyPr anchor="ctr">
            <a:normAutofit/>
          </a:bodyPr>
          <a:lstStyle/>
          <a:p>
            <a:pPr marL="0" marR="0" lvl="0" indent="0" algn="ctr" defTabSz="914400" rtl="0" eaLnBrk="1" fontAlgn="auto" latinLnBrk="0" hangingPunct="1">
              <a:lnSpc>
                <a:spcPct val="90000"/>
              </a:lnSpc>
              <a:spcBef>
                <a:spcPct val="0"/>
              </a:spcBef>
              <a:spcAft>
                <a:spcPts val="600"/>
              </a:spcAft>
              <a:buClrTx/>
              <a:buSzTx/>
              <a:buFontTx/>
              <a:buNone/>
              <a:defRPr/>
            </a:pPr>
            <a:fld id="{895C34BC-CED8-4E15-A283-F8157D62C0C6}" type="slidenum">
              <a:rPr kumimoji="0" lang="en-US" sz="7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14</a:t>
            </a:fld>
            <a:endParaRPr kumimoji="0" lang="en-US" sz="7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15" name="Text Placeholder 6">
            <a:extLst>
              <a:ext uri="{FF2B5EF4-FFF2-40B4-BE49-F238E27FC236}">
                <a16:creationId xmlns:a16="http://schemas.microsoft.com/office/drawing/2014/main" id="{A9BB3973-323A-495A-205D-426B14ADA00C}"/>
              </a:ext>
            </a:extLst>
          </p:cNvPr>
          <p:cNvSpPr>
            <a:spLocks noGrp="1"/>
          </p:cNvSpPr>
          <p:nvPr>
            <p:ph type="body" sz="quarter" idx="14"/>
          </p:nvPr>
        </p:nvSpPr>
        <p:spPr>
          <a:xfrm>
            <a:off x="533400" y="271462"/>
            <a:ext cx="7886700" cy="806567"/>
          </a:xfrm>
        </p:spPr>
        <p:txBody>
          <a:bodyPr/>
          <a:lstStyle/>
          <a:p>
            <a:r>
              <a:rPr lang="en-US"/>
              <a:t>Disabilities Affecting Internet Use</a:t>
            </a:r>
          </a:p>
        </p:txBody>
      </p:sp>
    </p:spTree>
    <p:extLst>
      <p:ext uri="{BB962C8B-B14F-4D97-AF65-F5344CB8AC3E}">
        <p14:creationId xmlns:p14="http://schemas.microsoft.com/office/powerpoint/2010/main" val="811460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9C33A77-99B9-35EB-5AFE-2225A87EBCD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15</a:t>
            </a:fld>
            <a:endParaRPr kumimoji="0" lang="en-US" sz="8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7" name="Text Placeholder 6">
            <a:extLst>
              <a:ext uri="{FF2B5EF4-FFF2-40B4-BE49-F238E27FC236}">
                <a16:creationId xmlns:a16="http://schemas.microsoft.com/office/drawing/2014/main" id="{E4522AC3-61A6-5F72-DD2F-BA6A3607C259}"/>
              </a:ext>
            </a:extLst>
          </p:cNvPr>
          <p:cNvSpPr>
            <a:spLocks noGrp="1"/>
          </p:cNvSpPr>
          <p:nvPr>
            <p:ph type="body" sz="quarter" idx="14"/>
          </p:nvPr>
        </p:nvSpPr>
        <p:spPr/>
        <p:txBody>
          <a:bodyPr/>
          <a:lstStyle/>
          <a:p>
            <a:r>
              <a:rPr lang="en-US"/>
              <a:t>Website Accessibility</a:t>
            </a:r>
          </a:p>
        </p:txBody>
      </p:sp>
      <p:sp>
        <p:nvSpPr>
          <p:cNvPr id="8" name="Content Placeholder 7">
            <a:extLst>
              <a:ext uri="{FF2B5EF4-FFF2-40B4-BE49-F238E27FC236}">
                <a16:creationId xmlns:a16="http://schemas.microsoft.com/office/drawing/2014/main" id="{42252727-5C17-1B57-8735-DB90BE266128}"/>
              </a:ext>
            </a:extLst>
          </p:cNvPr>
          <p:cNvSpPr>
            <a:spLocks noGrp="1"/>
          </p:cNvSpPr>
          <p:nvPr>
            <p:ph sz="half" idx="2"/>
          </p:nvPr>
        </p:nvSpPr>
        <p:spPr>
          <a:xfrm>
            <a:off x="533400" y="1581150"/>
            <a:ext cx="7886699" cy="4849813"/>
          </a:xfrm>
        </p:spPr>
        <p:txBody>
          <a:bodyPr>
            <a:normAutofit fontScale="62500" lnSpcReduction="20000"/>
          </a:bodyPr>
          <a:lstStyle/>
          <a:p>
            <a:r>
              <a:rPr lang="en-US" sz="3400">
                <a:solidFill>
                  <a:schemeClr val="tx1">
                    <a:lumMod val="95000"/>
                    <a:lumOff val="5000"/>
                  </a:schemeClr>
                </a:solidFill>
              </a:rPr>
              <a:t>No specific standards or regulations under the Title III of ADA.</a:t>
            </a:r>
          </a:p>
          <a:p>
            <a:pPr algn="just"/>
            <a:r>
              <a:rPr lang="en-US" sz="3400">
                <a:solidFill>
                  <a:schemeClr val="tx1">
                    <a:lumMod val="95000"/>
                    <a:lumOff val="5000"/>
                  </a:schemeClr>
                </a:solidFill>
              </a:rPr>
              <a:t>World Wide Web Consortium (W3C) -- A private-industry international community where member organizations, a full-time staff and the public work together to develop web standards.</a:t>
            </a:r>
            <a:r>
              <a:rPr lang="en-US" sz="3400" i="1">
                <a:solidFill>
                  <a:schemeClr val="tx1">
                    <a:lumMod val="95000"/>
                    <a:lumOff val="5000"/>
                  </a:schemeClr>
                </a:solidFill>
              </a:rPr>
              <a:t> See </a:t>
            </a:r>
            <a:r>
              <a:rPr lang="en-US" sz="3400">
                <a:solidFill>
                  <a:schemeClr val="tx1">
                    <a:lumMod val="95000"/>
                    <a:lumOff val="5000"/>
                  </a:schemeClr>
                </a:solidFill>
              </a:rPr>
              <a:t>https://www.w3.org/</a:t>
            </a:r>
          </a:p>
          <a:p>
            <a:pPr lvl="1"/>
            <a:r>
              <a:rPr lang="en-US" sz="3400">
                <a:solidFill>
                  <a:schemeClr val="tx1">
                    <a:lumMod val="95000"/>
                    <a:lumOff val="5000"/>
                  </a:schemeClr>
                </a:solidFill>
              </a:rPr>
              <a:t>W3C developed the Web Content Accessibility Guidelines (WCAG). Courts/DOJ often look to t</a:t>
            </a:r>
            <a:r>
              <a:rPr lang="en-US" sz="3400" b="0" i="0">
                <a:solidFill>
                  <a:schemeClr val="tx1">
                    <a:lumMod val="95000"/>
                    <a:lumOff val="5000"/>
                  </a:schemeClr>
                </a:solidFill>
                <a:effectLst/>
              </a:rPr>
              <a:t>he WCAG standards to determine ADA accessib</a:t>
            </a:r>
            <a:r>
              <a:rPr lang="en-US" sz="3400">
                <a:solidFill>
                  <a:schemeClr val="tx1">
                    <a:lumMod val="95000"/>
                    <a:lumOff val="5000"/>
                  </a:schemeClr>
                </a:solidFill>
              </a:rPr>
              <a:t>ility of a website.</a:t>
            </a:r>
            <a:endParaRPr lang="en-US" sz="3400" b="0" i="0">
              <a:solidFill>
                <a:schemeClr val="tx1">
                  <a:lumMod val="95000"/>
                  <a:lumOff val="5000"/>
                </a:schemeClr>
              </a:solidFill>
              <a:effectLst/>
            </a:endParaRPr>
          </a:p>
          <a:p>
            <a:pPr lvl="2">
              <a:buFont typeface="Arial" panose="020B0604020202020204" pitchFamily="34" charset="0"/>
              <a:buChar char="•"/>
            </a:pPr>
            <a:r>
              <a:rPr lang="en-US" sz="3400" b="0" i="0">
                <a:solidFill>
                  <a:schemeClr val="tx1">
                    <a:lumMod val="95000"/>
                    <a:lumOff val="5000"/>
                  </a:schemeClr>
                </a:solidFill>
                <a:effectLst/>
                <a:hlinkClick r:id="rId2">
                  <a:extLst>
                    <a:ext uri="{A12FA001-AC4F-418D-AE19-62706E023703}">
                      <ahyp:hlinkClr xmlns:ahyp="http://schemas.microsoft.com/office/drawing/2018/hyperlinkcolor" val="tx"/>
                    </a:ext>
                  </a:extLst>
                </a:hlinkClick>
              </a:rPr>
              <a:t>WCAG 2.0</a:t>
            </a:r>
            <a:r>
              <a:rPr lang="en-US" sz="3400" b="0" i="0">
                <a:solidFill>
                  <a:schemeClr val="tx1">
                    <a:lumMod val="95000"/>
                    <a:lumOff val="5000"/>
                  </a:schemeClr>
                </a:solidFill>
                <a:effectLst/>
              </a:rPr>
              <a:t> was published on 11 December 2008.</a:t>
            </a:r>
            <a:endParaRPr lang="en-US" sz="3400" b="0" i="0">
              <a:solidFill>
                <a:srgbClr val="0000FF"/>
              </a:solidFill>
              <a:effectLst/>
              <a:hlinkClick r:id="rId3">
                <a:extLst>
                  <a:ext uri="{A12FA001-AC4F-418D-AE19-62706E023703}">
                    <ahyp:hlinkClr xmlns:ahyp="http://schemas.microsoft.com/office/drawing/2018/hyperlinkcolor" val="tx"/>
                  </a:ext>
                </a:extLst>
              </a:hlinkClick>
            </a:endParaRPr>
          </a:p>
          <a:p>
            <a:pPr lvl="2">
              <a:buFont typeface="Arial" panose="020B0604020202020204" pitchFamily="34" charset="0"/>
              <a:buChar char="•"/>
            </a:pPr>
            <a:r>
              <a:rPr lang="en-US" sz="3400" b="0" i="0">
                <a:solidFill>
                  <a:schemeClr val="tx1">
                    <a:lumMod val="95000"/>
                    <a:lumOff val="5000"/>
                  </a:schemeClr>
                </a:solidFill>
                <a:effectLst/>
                <a:hlinkClick r:id="rId3">
                  <a:extLst>
                    <a:ext uri="{A12FA001-AC4F-418D-AE19-62706E023703}">
                      <ahyp:hlinkClr xmlns:ahyp="http://schemas.microsoft.com/office/drawing/2018/hyperlinkcolor" val="tx"/>
                    </a:ext>
                  </a:extLst>
                </a:hlinkClick>
              </a:rPr>
              <a:t>WCAG 2.1</a:t>
            </a:r>
            <a:r>
              <a:rPr lang="en-US" sz="3400" b="0" i="0">
                <a:solidFill>
                  <a:schemeClr val="tx1">
                    <a:lumMod val="95000"/>
                    <a:lumOff val="5000"/>
                  </a:schemeClr>
                </a:solidFill>
                <a:effectLst/>
              </a:rPr>
              <a:t> was published on 5 June 2018, and an update was published on 21 September 2023.</a:t>
            </a:r>
          </a:p>
          <a:p>
            <a:pPr lvl="2">
              <a:buFont typeface="Arial" panose="020B0604020202020204" pitchFamily="34" charset="0"/>
              <a:buChar char="•"/>
            </a:pPr>
            <a:r>
              <a:rPr lang="en-US" sz="3400" b="0" i="0">
                <a:solidFill>
                  <a:schemeClr val="tx1">
                    <a:lumMod val="95000"/>
                    <a:lumOff val="5000"/>
                  </a:schemeClr>
                </a:solidFill>
                <a:effectLst/>
                <a:hlinkClick r:id="rId4">
                  <a:extLst>
                    <a:ext uri="{A12FA001-AC4F-418D-AE19-62706E023703}">
                      <ahyp:hlinkClr xmlns:ahyp="http://schemas.microsoft.com/office/drawing/2018/hyperlinkcolor" val="tx"/>
                    </a:ext>
                  </a:extLst>
                </a:hlinkClick>
              </a:rPr>
              <a:t>WCAG 2.2</a:t>
            </a:r>
            <a:r>
              <a:rPr lang="en-US" sz="3400" b="0" i="0">
                <a:solidFill>
                  <a:schemeClr val="tx1">
                    <a:lumMod val="95000"/>
                    <a:lumOff val="5000"/>
                  </a:schemeClr>
                </a:solidFill>
                <a:effectLst/>
              </a:rPr>
              <a:t> is scheduled to be published in 2023. </a:t>
            </a:r>
          </a:p>
          <a:p>
            <a:pPr marL="457200" lvl="2">
              <a:buFont typeface="Arial" pitchFamily="34" charset="0"/>
              <a:buChar char="•"/>
            </a:pPr>
            <a:r>
              <a:rPr lang="en-US" sz="3400">
                <a:solidFill>
                  <a:schemeClr val="tx1">
                    <a:lumMod val="95000"/>
                    <a:lumOff val="5000"/>
                  </a:schemeClr>
                </a:solidFill>
              </a:rPr>
              <a:t>WCAG 2.1 Standards are available </a:t>
            </a:r>
            <a:r>
              <a:rPr lang="en-US" sz="3400"/>
              <a:t>at: </a:t>
            </a:r>
            <a:r>
              <a:rPr lang="en-US" sz="3400">
                <a:hlinkClick r:id="rId3"/>
              </a:rPr>
              <a:t>https://www.w3.org/TR/WCAG21/</a:t>
            </a:r>
            <a:endParaRPr lang="en-US" sz="3400" u="sng">
              <a:solidFill>
                <a:srgbClr val="C00000"/>
              </a:solidFill>
            </a:endParaRPr>
          </a:p>
          <a:p>
            <a:endParaRPr lang="en-US"/>
          </a:p>
        </p:txBody>
      </p:sp>
      <p:pic>
        <p:nvPicPr>
          <p:cNvPr id="10" name="Picture 4" descr="The Complete WCAG Checklist | A.Checker">
            <a:extLst>
              <a:ext uri="{FF2B5EF4-FFF2-40B4-BE49-F238E27FC236}">
                <a16:creationId xmlns:a16="http://schemas.microsoft.com/office/drawing/2014/main" id="{A7FDE330-2651-129F-09D2-37C20CE75225}"/>
              </a:ext>
            </a:extLst>
          </p:cNvPr>
          <p:cNvPicPr>
            <a:picLocks noChangeAspect="1" noChangeArrowheads="1"/>
          </p:cNvPicPr>
          <p:nvPr/>
        </p:nvPicPr>
        <p:blipFill>
          <a:blip r:embed="rId5"/>
          <a:srcRect/>
          <a:stretch>
            <a:fillRect/>
          </a:stretch>
        </p:blipFill>
        <p:spPr>
          <a:xfrm>
            <a:off x="8813799" y="5071843"/>
            <a:ext cx="2844801"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345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038EA54-B442-6F50-5E8B-C74A14D1C2A6}"/>
              </a:ext>
            </a:extLst>
          </p:cNvPr>
          <p:cNvSpPr>
            <a:spLocks noGrp="1"/>
          </p:cNvSpPr>
          <p:nvPr>
            <p:ph sz="quarter" idx="4"/>
          </p:nvPr>
        </p:nvSpPr>
        <p:spPr>
          <a:xfrm>
            <a:off x="6311437" y="1700214"/>
            <a:ext cx="5486400" cy="4735756"/>
          </a:xfrm>
        </p:spPr>
        <p:txBody>
          <a:bodyPr>
            <a:normAutofit fontScale="92500" lnSpcReduction="10000"/>
          </a:bodyPr>
          <a:lstStyle/>
          <a:p>
            <a:pPr algn="just"/>
            <a:r>
              <a:rPr lang="en-US" sz="2400" b="0" i="0">
                <a:solidFill>
                  <a:schemeClr val="tx1"/>
                </a:solidFill>
                <a:effectLst/>
              </a:rPr>
              <a:t>The WCAG standards have 12-13 guidelines. The guidelines are organized under </a:t>
            </a:r>
            <a:r>
              <a:rPr lang="en-US" sz="2400" b="0" i="0">
                <a:solidFill>
                  <a:schemeClr val="tx1"/>
                </a:solidFill>
                <a:effectLst/>
                <a:hlinkClick r:id="rId2">
                  <a:extLst>
                    <a:ext uri="{A12FA001-AC4F-418D-AE19-62706E023703}">
                      <ahyp:hlinkClr xmlns:ahyp="http://schemas.microsoft.com/office/drawing/2018/hyperlinkcolor" val="tx"/>
                    </a:ext>
                  </a:extLst>
                </a:hlinkClick>
              </a:rPr>
              <a:t>4 principles: perceivable, operable, understandable, and robust</a:t>
            </a:r>
            <a:r>
              <a:rPr lang="en-US" sz="2400" b="0" i="0">
                <a:solidFill>
                  <a:schemeClr val="tx1"/>
                </a:solidFill>
                <a:effectLst/>
              </a:rPr>
              <a:t>.</a:t>
            </a:r>
          </a:p>
          <a:p>
            <a:pPr algn="just"/>
            <a:r>
              <a:rPr lang="en-US" sz="2400" b="0" i="0">
                <a:solidFill>
                  <a:schemeClr val="tx1"/>
                </a:solidFill>
                <a:effectLst/>
              </a:rPr>
              <a:t>For each guideline, there are testable </a:t>
            </a:r>
            <a:r>
              <a:rPr lang="en-US" sz="2400" b="0" i="1">
                <a:solidFill>
                  <a:schemeClr val="tx1"/>
                </a:solidFill>
                <a:effectLst/>
              </a:rPr>
              <a:t>success criteria</a:t>
            </a:r>
            <a:r>
              <a:rPr lang="en-US" sz="2400" b="0" i="0">
                <a:solidFill>
                  <a:schemeClr val="tx1"/>
                </a:solidFill>
                <a:effectLst/>
              </a:rPr>
              <a:t>. The success criteria are at </a:t>
            </a:r>
            <a:r>
              <a:rPr lang="en-US" sz="2400" b="0" i="0">
                <a:solidFill>
                  <a:schemeClr val="tx1"/>
                </a:solidFill>
                <a:effectLst/>
                <a:hlinkClick r:id="rId3">
                  <a:extLst>
                    <a:ext uri="{A12FA001-AC4F-418D-AE19-62706E023703}">
                      <ahyp:hlinkClr xmlns:ahyp="http://schemas.microsoft.com/office/drawing/2018/hyperlinkcolor" val="tx"/>
                    </a:ext>
                  </a:extLst>
                </a:hlinkClick>
              </a:rPr>
              <a:t>three levels: A, AA, and AAA</a:t>
            </a:r>
            <a:r>
              <a:rPr lang="en-US" sz="2400" b="0" i="0">
                <a:solidFill>
                  <a:schemeClr val="tx1"/>
                </a:solidFill>
                <a:effectLst/>
              </a:rPr>
              <a:t>.</a:t>
            </a:r>
          </a:p>
          <a:p>
            <a:pPr algn="just"/>
            <a:r>
              <a:rPr lang="en-US" sz="2400" b="0" i="0">
                <a:solidFill>
                  <a:schemeClr val="tx1"/>
                </a:solidFill>
                <a:effectLst/>
              </a:rPr>
              <a:t>The success criteria are what determine “conformance” to WCAG. That is, in order to meet WCAG, the content needs to meet the success criteria. </a:t>
            </a:r>
          </a:p>
        </p:txBody>
      </p:sp>
      <p:sp>
        <p:nvSpPr>
          <p:cNvPr id="2" name="Slide Number Placeholder 1">
            <a:extLst>
              <a:ext uri="{FF2B5EF4-FFF2-40B4-BE49-F238E27FC236}">
                <a16:creationId xmlns:a16="http://schemas.microsoft.com/office/drawing/2014/main" id="{FDA44EFF-A305-CFEF-4624-8C9B2F848FE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16</a:t>
            </a:fld>
            <a:endParaRPr kumimoji="0" lang="en-US" sz="8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9" name="Text Placeholder 8">
            <a:extLst>
              <a:ext uri="{FF2B5EF4-FFF2-40B4-BE49-F238E27FC236}">
                <a16:creationId xmlns:a16="http://schemas.microsoft.com/office/drawing/2014/main" id="{901FA8BE-F35F-14FD-4BC9-DD51A58BCA80}"/>
              </a:ext>
            </a:extLst>
          </p:cNvPr>
          <p:cNvSpPr>
            <a:spLocks noGrp="1"/>
          </p:cNvSpPr>
          <p:nvPr>
            <p:ph type="body" sz="quarter" idx="14"/>
          </p:nvPr>
        </p:nvSpPr>
        <p:spPr>
          <a:xfrm>
            <a:off x="533399" y="271462"/>
            <a:ext cx="9929261" cy="1428751"/>
          </a:xfrm>
        </p:spPr>
        <p:txBody>
          <a:bodyPr/>
          <a:lstStyle/>
          <a:p>
            <a:r>
              <a:rPr lang="en-US" sz="4000" b="1"/>
              <a:t>Where to Look for Guidance – WCAG</a:t>
            </a:r>
            <a:endParaRPr lang="en-US"/>
          </a:p>
          <a:p>
            <a:endParaRPr lang="en-US"/>
          </a:p>
        </p:txBody>
      </p:sp>
      <p:pic>
        <p:nvPicPr>
          <p:cNvPr id="10" name="Picture 8" descr="WCAG 2.2. Guidelines Draft Released Feb 2020">
            <a:extLst>
              <a:ext uri="{FF2B5EF4-FFF2-40B4-BE49-F238E27FC236}">
                <a16:creationId xmlns:a16="http://schemas.microsoft.com/office/drawing/2014/main" id="{DCB92BC9-912E-0FDB-D4DB-BD5006C6E67D}"/>
              </a:ext>
            </a:extLst>
          </p:cNvPr>
          <p:cNvPicPr>
            <a:picLocks noGrp="1" noChangeAspect="1" noChangeArrowheads="1"/>
          </p:cNvPicPr>
          <p:nvPr>
            <p:ph sz="half" idx="2"/>
          </p:nvPr>
        </p:nvPicPr>
        <p:blipFill>
          <a:blip r:embed="rId4"/>
          <a:srcRect/>
          <a:stretch>
            <a:fillRect/>
          </a:stretch>
        </p:blipFill>
        <p:spPr>
          <a:xfrm>
            <a:off x="533399" y="1700213"/>
            <a:ext cx="5486400" cy="367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507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0BAFC57-573B-DAF8-4ECD-847CD6D03B2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17</a:t>
            </a:fld>
            <a:endParaRPr kumimoji="0" lang="en-US" sz="8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10" name="Text Placeholder 9">
            <a:extLst>
              <a:ext uri="{FF2B5EF4-FFF2-40B4-BE49-F238E27FC236}">
                <a16:creationId xmlns:a16="http://schemas.microsoft.com/office/drawing/2014/main" id="{5C9B12A8-B86A-33EF-9A1A-CFECF759FAA5}"/>
              </a:ext>
            </a:extLst>
          </p:cNvPr>
          <p:cNvSpPr>
            <a:spLocks noGrp="1"/>
          </p:cNvSpPr>
          <p:nvPr>
            <p:ph type="body" sz="quarter" idx="14"/>
          </p:nvPr>
        </p:nvSpPr>
        <p:spPr/>
        <p:txBody>
          <a:bodyPr/>
          <a:lstStyle/>
          <a:p>
            <a:r>
              <a:rPr lang="en-US"/>
              <a:t>General Overview of WCAG 2.1 Standards*</a:t>
            </a:r>
          </a:p>
        </p:txBody>
      </p:sp>
      <p:sp>
        <p:nvSpPr>
          <p:cNvPr id="8" name="Content Placeholder 7">
            <a:extLst>
              <a:ext uri="{FF2B5EF4-FFF2-40B4-BE49-F238E27FC236}">
                <a16:creationId xmlns:a16="http://schemas.microsoft.com/office/drawing/2014/main" id="{4BB822BE-F9B5-99BF-D6A4-432893C611EE}"/>
              </a:ext>
            </a:extLst>
          </p:cNvPr>
          <p:cNvSpPr>
            <a:spLocks noGrp="1"/>
          </p:cNvSpPr>
          <p:nvPr>
            <p:ph sz="half" idx="2"/>
          </p:nvPr>
        </p:nvSpPr>
        <p:spPr>
          <a:xfrm>
            <a:off x="533400" y="1857675"/>
            <a:ext cx="10949539" cy="4573287"/>
          </a:xfrm>
        </p:spPr>
        <p:txBody>
          <a:bodyPr>
            <a:normAutofit fontScale="92500" lnSpcReduction="20000"/>
          </a:bodyPr>
          <a:lstStyle/>
          <a:p>
            <a:pPr marL="0" indent="0">
              <a:buNone/>
            </a:pPr>
            <a:r>
              <a:rPr lang="en-US" sz="1600" b="1">
                <a:effectLst/>
              </a:rPr>
              <a:t>Perceivable</a:t>
            </a:r>
          </a:p>
          <a:p>
            <a:pPr>
              <a:buFont typeface="Arial" panose="020B0604020202020204" pitchFamily="34" charset="0"/>
              <a:buChar char="•"/>
            </a:pPr>
            <a:r>
              <a:rPr lang="en-US" sz="1600">
                <a:effectLst/>
              </a:rPr>
              <a:t>Provide </a:t>
            </a:r>
            <a:r>
              <a:rPr lang="en-US" sz="1600" b="1">
                <a:effectLst/>
                <a:hlinkClick r:id="rId2"/>
              </a:rPr>
              <a:t>text alternatives</a:t>
            </a:r>
            <a:r>
              <a:rPr lang="en-US" sz="1600">
                <a:effectLst/>
              </a:rPr>
              <a:t> for non-text content.</a:t>
            </a:r>
          </a:p>
          <a:p>
            <a:pPr>
              <a:buFont typeface="Arial" panose="020B0604020202020204" pitchFamily="34" charset="0"/>
              <a:buChar char="•"/>
            </a:pPr>
            <a:r>
              <a:rPr lang="en-US" sz="1600">
                <a:effectLst/>
              </a:rPr>
              <a:t>Provide </a:t>
            </a:r>
            <a:r>
              <a:rPr lang="en-US" sz="1600" b="1">
                <a:effectLst/>
                <a:hlinkClick r:id="rId3"/>
              </a:rPr>
              <a:t>captions and other alternatives</a:t>
            </a:r>
            <a:r>
              <a:rPr lang="en-US" sz="1600">
                <a:effectLst/>
              </a:rPr>
              <a:t> for multimedia.</a:t>
            </a:r>
          </a:p>
          <a:p>
            <a:pPr>
              <a:buFont typeface="Arial" panose="020B0604020202020204" pitchFamily="34" charset="0"/>
              <a:buChar char="•"/>
            </a:pPr>
            <a:r>
              <a:rPr lang="en-US" sz="1600">
                <a:effectLst/>
              </a:rPr>
              <a:t>Create content that can be </a:t>
            </a:r>
            <a:r>
              <a:rPr lang="en-US" sz="1600" b="1">
                <a:effectLst/>
                <a:hlinkClick r:id="rId4"/>
              </a:rPr>
              <a:t>presented in different ways</a:t>
            </a:r>
            <a:r>
              <a:rPr lang="en-US" sz="1600">
                <a:effectLst/>
              </a:rPr>
              <a:t>, including by assistive technologies, without losing meaning.</a:t>
            </a:r>
          </a:p>
          <a:p>
            <a:pPr>
              <a:buFont typeface="Arial" panose="020B0604020202020204" pitchFamily="34" charset="0"/>
              <a:buChar char="•"/>
            </a:pPr>
            <a:r>
              <a:rPr lang="en-US" sz="1600">
                <a:effectLst/>
              </a:rPr>
              <a:t>Make it easier for users to </a:t>
            </a:r>
            <a:r>
              <a:rPr lang="en-US" sz="1600" b="1">
                <a:effectLst/>
                <a:hlinkClick r:id="rId5"/>
              </a:rPr>
              <a:t>see and hear content</a:t>
            </a:r>
            <a:r>
              <a:rPr lang="en-US" sz="1600">
                <a:effectLst/>
              </a:rPr>
              <a:t>.</a:t>
            </a:r>
          </a:p>
          <a:p>
            <a:pPr marL="0" indent="0">
              <a:buNone/>
            </a:pPr>
            <a:r>
              <a:rPr lang="en-US" sz="1600" b="1">
                <a:effectLst/>
              </a:rPr>
              <a:t>Operable</a:t>
            </a:r>
          </a:p>
          <a:p>
            <a:pPr>
              <a:buFont typeface="Arial" panose="020B0604020202020204" pitchFamily="34" charset="0"/>
              <a:buChar char="•"/>
            </a:pPr>
            <a:r>
              <a:rPr lang="en-US" sz="1600">
                <a:effectLst/>
              </a:rPr>
              <a:t>Make all functionality available from a </a:t>
            </a:r>
            <a:r>
              <a:rPr lang="en-US" sz="1600" b="1">
                <a:effectLst/>
                <a:hlinkClick r:id="rId6"/>
              </a:rPr>
              <a:t>keyboard</a:t>
            </a:r>
            <a:r>
              <a:rPr lang="en-US" sz="1600">
                <a:effectLst/>
              </a:rPr>
              <a:t>.</a:t>
            </a:r>
          </a:p>
          <a:p>
            <a:pPr>
              <a:buFont typeface="Arial" panose="020B0604020202020204" pitchFamily="34" charset="0"/>
              <a:buChar char="•"/>
            </a:pPr>
            <a:r>
              <a:rPr lang="en-US" sz="1600">
                <a:effectLst/>
              </a:rPr>
              <a:t>Give users </a:t>
            </a:r>
            <a:r>
              <a:rPr lang="en-US" sz="1600" b="1">
                <a:effectLst/>
                <a:hlinkClick r:id="rId7"/>
              </a:rPr>
              <a:t>enough time</a:t>
            </a:r>
            <a:r>
              <a:rPr lang="en-US" sz="1600">
                <a:effectLst/>
              </a:rPr>
              <a:t> to read and use content.</a:t>
            </a:r>
          </a:p>
          <a:p>
            <a:pPr>
              <a:buFont typeface="Arial" panose="020B0604020202020204" pitchFamily="34" charset="0"/>
              <a:buChar char="•"/>
            </a:pPr>
            <a:r>
              <a:rPr lang="en-US" sz="1600">
                <a:effectLst/>
              </a:rPr>
              <a:t>Do not use content that causes </a:t>
            </a:r>
            <a:r>
              <a:rPr lang="en-US" sz="1600" b="1">
                <a:effectLst/>
                <a:hlinkClick r:id="rId8"/>
              </a:rPr>
              <a:t>seizures</a:t>
            </a:r>
            <a:r>
              <a:rPr lang="en-US" sz="1600">
                <a:effectLst/>
              </a:rPr>
              <a:t> or physical reactions.</a:t>
            </a:r>
          </a:p>
          <a:p>
            <a:pPr>
              <a:buFont typeface="Arial" panose="020B0604020202020204" pitchFamily="34" charset="0"/>
              <a:buChar char="•"/>
            </a:pPr>
            <a:r>
              <a:rPr lang="en-US" sz="1600">
                <a:effectLst/>
              </a:rPr>
              <a:t>Help users </a:t>
            </a:r>
            <a:r>
              <a:rPr lang="en-US" sz="1600" b="1">
                <a:effectLst/>
                <a:hlinkClick r:id="rId9"/>
              </a:rPr>
              <a:t>navigate and find content</a:t>
            </a:r>
            <a:r>
              <a:rPr lang="en-US" sz="1600">
                <a:effectLst/>
              </a:rPr>
              <a:t>.</a:t>
            </a:r>
          </a:p>
          <a:p>
            <a:pPr>
              <a:buFont typeface="Arial" panose="020B0604020202020204" pitchFamily="34" charset="0"/>
              <a:buChar char="•"/>
            </a:pPr>
            <a:r>
              <a:rPr lang="en-US" sz="1600">
                <a:effectLst/>
              </a:rPr>
              <a:t>Make it easier to use </a:t>
            </a:r>
            <a:r>
              <a:rPr lang="en-US" sz="1600" b="1">
                <a:effectLst/>
                <a:hlinkClick r:id="rId10"/>
              </a:rPr>
              <a:t>inputs other than keyboard</a:t>
            </a:r>
            <a:r>
              <a:rPr lang="en-US" sz="1600">
                <a:effectLst/>
              </a:rPr>
              <a:t>.</a:t>
            </a:r>
          </a:p>
          <a:p>
            <a:pPr marL="0" indent="0">
              <a:buNone/>
            </a:pPr>
            <a:r>
              <a:rPr lang="en-US" sz="1600" b="1">
                <a:effectLst/>
              </a:rPr>
              <a:t>Understandable</a:t>
            </a:r>
          </a:p>
          <a:p>
            <a:pPr>
              <a:buFont typeface="Arial" panose="020B0604020202020204" pitchFamily="34" charset="0"/>
              <a:buChar char="•"/>
            </a:pPr>
            <a:r>
              <a:rPr lang="en-US" sz="1600">
                <a:effectLst/>
              </a:rPr>
              <a:t>Make text </a:t>
            </a:r>
            <a:r>
              <a:rPr lang="en-US" sz="1600" b="1">
                <a:effectLst/>
                <a:hlinkClick r:id="rId11"/>
              </a:rPr>
              <a:t>readable and understandable</a:t>
            </a:r>
            <a:r>
              <a:rPr lang="en-US" sz="1600">
                <a:effectLst/>
              </a:rPr>
              <a:t>.</a:t>
            </a:r>
          </a:p>
          <a:p>
            <a:pPr>
              <a:buFont typeface="Arial" panose="020B0604020202020204" pitchFamily="34" charset="0"/>
              <a:buChar char="•"/>
            </a:pPr>
            <a:r>
              <a:rPr lang="en-US" sz="1600">
                <a:effectLst/>
              </a:rPr>
              <a:t>Make content appear and operate in </a:t>
            </a:r>
            <a:r>
              <a:rPr lang="en-US" sz="1600" b="1">
                <a:effectLst/>
                <a:hlinkClick r:id="rId12"/>
              </a:rPr>
              <a:t>predictable</a:t>
            </a:r>
            <a:r>
              <a:rPr lang="en-US" sz="1600">
                <a:effectLst/>
              </a:rPr>
              <a:t> ways.</a:t>
            </a:r>
          </a:p>
          <a:p>
            <a:pPr>
              <a:buFont typeface="Arial" panose="020B0604020202020204" pitchFamily="34" charset="0"/>
              <a:buChar char="•"/>
            </a:pPr>
            <a:r>
              <a:rPr lang="en-US" sz="1600">
                <a:effectLst/>
              </a:rPr>
              <a:t>Help users </a:t>
            </a:r>
            <a:r>
              <a:rPr lang="en-US" sz="1600" b="1">
                <a:effectLst/>
                <a:hlinkClick r:id="rId13"/>
              </a:rPr>
              <a:t>avoid and correct mistakes</a:t>
            </a:r>
            <a:r>
              <a:rPr lang="en-US" sz="1600">
                <a:effectLst/>
              </a:rPr>
              <a:t>.</a:t>
            </a:r>
          </a:p>
          <a:p>
            <a:pPr marL="0" indent="0">
              <a:buNone/>
            </a:pPr>
            <a:r>
              <a:rPr lang="en-US" sz="1600" b="1">
                <a:effectLst/>
              </a:rPr>
              <a:t>Robust</a:t>
            </a:r>
          </a:p>
          <a:p>
            <a:pPr>
              <a:buFont typeface="Arial" panose="020B0604020202020204" pitchFamily="34" charset="0"/>
              <a:buChar char="•"/>
            </a:pPr>
            <a:r>
              <a:rPr lang="en-US" sz="1600">
                <a:effectLst/>
              </a:rPr>
              <a:t>Maximize </a:t>
            </a:r>
            <a:r>
              <a:rPr lang="en-US" sz="1600" b="1">
                <a:effectLst/>
                <a:hlinkClick r:id="rId14"/>
              </a:rPr>
              <a:t>compatibility</a:t>
            </a:r>
            <a:r>
              <a:rPr lang="en-US" sz="1600">
                <a:effectLst/>
              </a:rPr>
              <a:t> with current and future user tools.</a:t>
            </a:r>
          </a:p>
          <a:p>
            <a:pPr>
              <a:buFont typeface="Arial" panose="020B0604020202020204" pitchFamily="34" charset="0"/>
              <a:buChar char="•"/>
            </a:pPr>
            <a:endParaRPr lang="en-US" sz="1600"/>
          </a:p>
          <a:p>
            <a:pPr marL="0" indent="0">
              <a:buNone/>
            </a:pPr>
            <a:r>
              <a:rPr lang="en-US" sz="1600">
                <a:effectLst/>
              </a:rPr>
              <a:t>*https://www.w3.org/WAI/standards-guidelines/wcag/glance/</a:t>
            </a:r>
          </a:p>
        </p:txBody>
      </p:sp>
    </p:spTree>
    <p:extLst>
      <p:ext uri="{BB962C8B-B14F-4D97-AF65-F5344CB8AC3E}">
        <p14:creationId xmlns:p14="http://schemas.microsoft.com/office/powerpoint/2010/main" val="2231865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46B84D-AEFB-116D-DF50-45474FC1B91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smtClean="0">
                <a:ln>
                  <a:noFill/>
                </a:ln>
                <a:solidFill>
                  <a:srgbClr val="54585A"/>
                </a:solidFill>
                <a:effectLst/>
                <a:uLnTx/>
                <a:uFillTx/>
                <a:latin typeface="Arial" pitchFamily="34" charset="0"/>
                <a:ea typeface="+mn-ea"/>
                <a:cs typeface="Arial" pitchFamily="34" charset="0"/>
              </a:rPr>
              <a:t>18</a:t>
            </a:fld>
            <a:endParaRPr kumimoji="0" lang="en-US" sz="800" b="0" i="0" u="none" strike="noStrike" kern="1200" cap="none" spc="0" normalizeH="0" baseline="0" noProof="0">
              <a:ln>
                <a:noFill/>
              </a:ln>
              <a:solidFill>
                <a:srgbClr val="54585A"/>
              </a:solidFill>
              <a:effectLst/>
              <a:uLnTx/>
              <a:uFillTx/>
              <a:latin typeface="Arial" pitchFamily="34" charset="0"/>
              <a:ea typeface="+mn-ea"/>
              <a:cs typeface="Arial" pitchFamily="34" charset="0"/>
            </a:endParaRPr>
          </a:p>
        </p:txBody>
      </p:sp>
      <p:sp>
        <p:nvSpPr>
          <p:cNvPr id="4" name="Text Placeholder 3">
            <a:extLst>
              <a:ext uri="{FF2B5EF4-FFF2-40B4-BE49-F238E27FC236}">
                <a16:creationId xmlns:a16="http://schemas.microsoft.com/office/drawing/2014/main" id="{CD1E7186-A8CF-7F47-784C-1ECA24906F55}"/>
              </a:ext>
            </a:extLst>
          </p:cNvPr>
          <p:cNvSpPr>
            <a:spLocks noGrp="1"/>
          </p:cNvSpPr>
          <p:nvPr>
            <p:ph type="body" sz="quarter" idx="14"/>
          </p:nvPr>
        </p:nvSpPr>
        <p:spPr/>
        <p:txBody>
          <a:bodyPr/>
          <a:lstStyle/>
          <a:p>
            <a:r>
              <a:rPr lang="en-US"/>
              <a:t>Key Takeaways</a:t>
            </a:r>
          </a:p>
        </p:txBody>
      </p:sp>
      <p:sp>
        <p:nvSpPr>
          <p:cNvPr id="5" name="Content Placeholder 4">
            <a:extLst>
              <a:ext uri="{FF2B5EF4-FFF2-40B4-BE49-F238E27FC236}">
                <a16:creationId xmlns:a16="http://schemas.microsoft.com/office/drawing/2014/main" id="{1D62DDA5-065B-65E7-E05A-11A24600B08F}"/>
              </a:ext>
            </a:extLst>
          </p:cNvPr>
          <p:cNvSpPr>
            <a:spLocks noGrp="1"/>
          </p:cNvSpPr>
          <p:nvPr>
            <p:ph sz="half" idx="2"/>
          </p:nvPr>
        </p:nvSpPr>
        <p:spPr>
          <a:xfrm>
            <a:off x="533400" y="1607419"/>
            <a:ext cx="9139989" cy="4823544"/>
          </a:xfrm>
        </p:spPr>
        <p:txBody>
          <a:bodyPr>
            <a:normAutofit fontScale="85000" lnSpcReduction="20000"/>
          </a:bodyPr>
          <a:lstStyle/>
          <a:p>
            <a:r>
              <a:rPr lang="en-US" dirty="0"/>
              <a:t>Modify your website to improve or increase accessibility; consider using WCAG.</a:t>
            </a:r>
          </a:p>
          <a:p>
            <a:r>
              <a:rPr lang="en-US" dirty="0"/>
              <a:t>Include an accessibility statement on the home page of your website.</a:t>
            </a:r>
          </a:p>
          <a:p>
            <a:r>
              <a:rPr lang="en-US" dirty="0"/>
              <a:t>Hire or utilize someone with proper technical knowledge to make website improvements.</a:t>
            </a:r>
          </a:p>
          <a:p>
            <a:r>
              <a:rPr lang="en-US" dirty="0"/>
              <a:t>Ensure that new content added </a:t>
            </a:r>
            <a:r>
              <a:rPr lang="en-US"/>
              <a:t>to website </a:t>
            </a:r>
            <a:r>
              <a:rPr lang="en-US" dirty="0"/>
              <a:t>is accessible.</a:t>
            </a:r>
          </a:p>
          <a:p>
            <a:r>
              <a:rPr lang="en-US" dirty="0"/>
              <a:t>Conduct periodic audits to ensure websites remain accessible.</a:t>
            </a:r>
          </a:p>
          <a:p>
            <a:r>
              <a:rPr lang="en-US" dirty="0"/>
              <a:t>Require third parties posting content or linked to your website to be accessible. </a:t>
            </a:r>
          </a:p>
          <a:p>
            <a:endParaRPr lang="en-US" dirty="0"/>
          </a:p>
        </p:txBody>
      </p:sp>
      <p:pic>
        <p:nvPicPr>
          <p:cNvPr id="6" name="Picture 2" descr="C:\Users\tgreller\AppData\Local\Microsoft\Windows\INetCache\IE\3UMUSNGI\tips[1].jpg">
            <a:extLst>
              <a:ext uri="{FF2B5EF4-FFF2-40B4-BE49-F238E27FC236}">
                <a16:creationId xmlns:a16="http://schemas.microsoft.com/office/drawing/2014/main" id="{F36F8255-6F87-3A08-F1D9-CE126E7C3DDB}"/>
              </a:ext>
            </a:extLst>
          </p:cNvPr>
          <p:cNvPicPr>
            <a:picLocks noChangeAspect="1" noChangeArrowheads="1"/>
          </p:cNvPicPr>
          <p:nvPr/>
        </p:nvPicPr>
        <p:blipFill>
          <a:blip r:embed="rId2"/>
          <a:srcRect/>
          <a:stretch>
            <a:fillRect/>
          </a:stretch>
        </p:blipFill>
        <p:spPr>
          <a:xfrm>
            <a:off x="9974433" y="4092057"/>
            <a:ext cx="1684167" cy="1770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278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A picture containing graphical user interface&#10;&#10;Description automatically generated">
            <a:extLst>
              <a:ext uri="{FF2B5EF4-FFF2-40B4-BE49-F238E27FC236}">
                <a16:creationId xmlns:a16="http://schemas.microsoft.com/office/drawing/2014/main" id="{8AE8D769-DEE7-4B48-9D19-CE79C0247DAA}"/>
              </a:ext>
            </a:extLst>
          </p:cNvPr>
          <p:cNvPicPr>
            <a:picLocks noChangeAspect="1"/>
          </p:cNvPicPr>
          <p:nvPr/>
        </p:nvPicPr>
        <p:blipFill>
          <a:blip r:embed="rId3"/>
          <a:srcRect/>
          <a:stretch>
            <a:fillRect/>
          </a:stretch>
        </p:blipFill>
        <p:spPr>
          <a:xfrm>
            <a:off x="0" y="6632501"/>
            <a:ext cx="12192000" cy="236645"/>
          </a:xfrm>
          <a:prstGeom prst="rect">
            <a:avLst/>
          </a:prstGeom>
        </p:spPr>
      </p:pic>
      <p:sp>
        <p:nvSpPr>
          <p:cNvPr id="9" name="Slide Number Placeholder 5">
            <a:extLst>
              <a:ext uri="{FF2B5EF4-FFF2-40B4-BE49-F238E27FC236}">
                <a16:creationId xmlns:a16="http://schemas.microsoft.com/office/drawing/2014/main" id="{38BC1170-BB3E-4E3A-B44D-54E80B350BB9}"/>
              </a:ext>
            </a:extLst>
          </p:cNvPr>
          <p:cNvSpPr txBox="1"/>
          <p:nvPr/>
        </p:nvSpPr>
        <p:spPr>
          <a:xfrm>
            <a:off x="0" y="6675365"/>
            <a:ext cx="533400" cy="193781"/>
          </a:xfrm>
          <a:prstGeom prst="rect">
            <a:avLst/>
          </a:prstGeom>
        </p:spPr>
        <p:txBody>
          <a:bodyPr/>
          <a:lstStyle>
            <a:defPPr>
              <a:defRPr lang="en-US"/>
            </a:defPPr>
            <a:lvl1pPr marL="0" algn="ctr" defTabSz="914400" rtl="0" eaLnBrk="1" latinLnBrk="0" hangingPunct="1">
              <a:defRPr sz="800" b="0" kern="1200">
                <a:solidFill>
                  <a:srgbClr val="54585A"/>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fld id="{895C34BC-CED8-4E15-A283-F8157D62C0C6}" type="slidenum">
              <a:rPr kumimoji="0" lang="en-US" sz="800" b="0" i="0" u="none" strike="noStrike" kern="1200" cap="none" spc="0" normalizeH="0" baseline="0" noProof="0">
                <a:ln>
                  <a:noFill/>
                </a:ln>
                <a:solidFill>
                  <a:srgbClr val="54585A"/>
                </a:solidFill>
                <a:effectLst/>
                <a:uLnTx/>
                <a:uFillTx/>
                <a:latin typeface="Arial"/>
                <a:ea typeface="+mn-ea"/>
                <a:cs typeface="+mn-cs"/>
              </a:rPr>
              <a:t>19</a:t>
            </a:fld>
            <a:endParaRPr kumimoji="0" lang="en-US" sz="800" b="0" i="0" u="none" strike="noStrike" kern="1200" cap="none" spc="0" normalizeH="0" baseline="0" noProof="0">
              <a:ln>
                <a:noFill/>
              </a:ln>
              <a:solidFill>
                <a:srgbClr val="54585A"/>
              </a:solidFill>
              <a:effectLst/>
              <a:uLnTx/>
              <a:uFillTx/>
              <a:latin typeface="Arial"/>
              <a:ea typeface="+mn-ea"/>
              <a:cs typeface="+mn-cs"/>
            </a:endParaRPr>
          </a:p>
        </p:txBody>
      </p:sp>
      <p:pic>
        <p:nvPicPr>
          <p:cNvPr id="4" name="Picture 3">
            <a:extLst>
              <a:ext uri="{FF2B5EF4-FFF2-40B4-BE49-F238E27FC236}">
                <a16:creationId xmlns:a16="http://schemas.microsoft.com/office/drawing/2014/main" id="{6B3ADF26-A9A2-E46F-54DE-81FFCB0CDB8F}"/>
              </a:ext>
            </a:extLst>
          </p:cNvPr>
          <p:cNvPicPr>
            <a:picLocks noChangeAspect="1"/>
          </p:cNvPicPr>
          <p:nvPr/>
        </p:nvPicPr>
        <p:blipFill>
          <a:blip r:embed="rId4"/>
          <a:srcRect l="4227"/>
          <a:stretch>
            <a:fillRect/>
          </a:stretch>
        </p:blipFill>
        <p:spPr>
          <a:xfrm>
            <a:off x="1779103" y="1204308"/>
            <a:ext cx="1802175" cy="1828800"/>
          </a:xfrm>
          <a:prstGeom prst="rect">
            <a:avLst/>
          </a:prstGeom>
        </p:spPr>
      </p:pic>
      <p:sp>
        <p:nvSpPr>
          <p:cNvPr id="2" name="TextBox 1">
            <a:extLst>
              <a:ext uri="{FF2B5EF4-FFF2-40B4-BE49-F238E27FC236}">
                <a16:creationId xmlns:a16="http://schemas.microsoft.com/office/drawing/2014/main" id="{4E9C340E-7FD0-F91E-05B4-E4E1647CB39F}"/>
              </a:ext>
            </a:extLst>
          </p:cNvPr>
          <p:cNvSpPr txBox="1"/>
          <p:nvPr/>
        </p:nvSpPr>
        <p:spPr>
          <a:xfrm>
            <a:off x="670061" y="494103"/>
            <a:ext cx="4428713" cy="1138773"/>
          </a:xfrm>
          <a:prstGeom prst="rect">
            <a:avLst/>
          </a:prstGeom>
          <a:noFill/>
        </p:spPr>
        <p:txBody>
          <a:bodyPr wrap="square" rtlCol="0">
            <a:spAutoFit/>
          </a:bodyPr>
          <a:lstStyle/>
          <a:p>
            <a:r>
              <a:rPr lang="en-US" sz="3200">
                <a:solidFill>
                  <a:srgbClr val="C00000"/>
                </a:solidFill>
              </a:rPr>
              <a:t>Questions?</a:t>
            </a:r>
          </a:p>
          <a:p>
            <a:endParaRPr lang="en-US"/>
          </a:p>
          <a:p>
            <a:endParaRPr lang="en-US"/>
          </a:p>
        </p:txBody>
      </p:sp>
      <p:sp>
        <p:nvSpPr>
          <p:cNvPr id="5" name="TextBox 4">
            <a:extLst>
              <a:ext uri="{FF2B5EF4-FFF2-40B4-BE49-F238E27FC236}">
                <a16:creationId xmlns:a16="http://schemas.microsoft.com/office/drawing/2014/main" id="{EB41C440-8F28-D88E-CABC-B62AA2092F67}"/>
              </a:ext>
            </a:extLst>
          </p:cNvPr>
          <p:cNvSpPr txBox="1"/>
          <p:nvPr/>
        </p:nvSpPr>
        <p:spPr>
          <a:xfrm>
            <a:off x="1375740" y="3055245"/>
            <a:ext cx="2474843" cy="923330"/>
          </a:xfrm>
          <a:prstGeom prst="rect">
            <a:avLst/>
          </a:prstGeom>
          <a:noFill/>
        </p:spPr>
        <p:txBody>
          <a:bodyPr wrap="square" rtlCol="0">
            <a:spAutoFit/>
          </a:bodyPr>
          <a:lstStyle/>
          <a:p>
            <a:pPr algn="ctr"/>
            <a:r>
              <a:rPr lang="en-US"/>
              <a:t>Joyce Ackerbaum Cox</a:t>
            </a:r>
          </a:p>
          <a:p>
            <a:pPr algn="ctr"/>
            <a:r>
              <a:rPr lang="en-US"/>
              <a:t>jacox@bakerlaw.com	</a:t>
            </a:r>
          </a:p>
        </p:txBody>
      </p:sp>
      <p:pic>
        <p:nvPicPr>
          <p:cNvPr id="7" name="Picture 6">
            <a:extLst>
              <a:ext uri="{FF2B5EF4-FFF2-40B4-BE49-F238E27FC236}">
                <a16:creationId xmlns:a16="http://schemas.microsoft.com/office/drawing/2014/main" id="{071898F8-7C84-015E-C056-4323135867DA}"/>
              </a:ext>
            </a:extLst>
          </p:cNvPr>
          <p:cNvPicPr>
            <a:picLocks noChangeAspect="1"/>
          </p:cNvPicPr>
          <p:nvPr/>
        </p:nvPicPr>
        <p:blipFill>
          <a:blip r:embed="rId5"/>
          <a:srcRect/>
          <a:stretch>
            <a:fillRect/>
          </a:stretch>
        </p:blipFill>
        <p:spPr>
          <a:xfrm>
            <a:off x="0" y="4058259"/>
            <a:ext cx="12192000" cy="2143409"/>
          </a:xfrm>
          <a:prstGeom prst="rect">
            <a:avLst/>
          </a:prstGeom>
        </p:spPr>
      </p:pic>
      <p:pic>
        <p:nvPicPr>
          <p:cNvPr id="11" name="Picture 10">
            <a:extLst>
              <a:ext uri="{FF2B5EF4-FFF2-40B4-BE49-F238E27FC236}">
                <a16:creationId xmlns:a16="http://schemas.microsoft.com/office/drawing/2014/main" id="{63482C35-33A4-8948-68B3-53FB23148E95}"/>
              </a:ext>
            </a:extLst>
          </p:cNvPr>
          <p:cNvPicPr>
            <a:picLocks noChangeAspect="1"/>
          </p:cNvPicPr>
          <p:nvPr/>
        </p:nvPicPr>
        <p:blipFill>
          <a:blip r:embed="rId6"/>
          <a:srcRect/>
          <a:stretch>
            <a:fillRect/>
          </a:stretch>
        </p:blipFill>
        <p:spPr>
          <a:xfrm>
            <a:off x="0" y="6319950"/>
            <a:ext cx="12192000" cy="377600"/>
          </a:xfrm>
          <a:prstGeom prst="rect">
            <a:avLst/>
          </a:prstGeom>
        </p:spPr>
      </p:pic>
      <p:pic>
        <p:nvPicPr>
          <p:cNvPr id="13" name="Picture 12">
            <a:extLst>
              <a:ext uri="{FF2B5EF4-FFF2-40B4-BE49-F238E27FC236}">
                <a16:creationId xmlns:a16="http://schemas.microsoft.com/office/drawing/2014/main" id="{01DB59C7-CEEF-46F1-D141-5B808BEF9370}"/>
              </a:ext>
            </a:extLst>
          </p:cNvPr>
          <p:cNvPicPr>
            <a:picLocks noChangeAspect="1"/>
          </p:cNvPicPr>
          <p:nvPr/>
        </p:nvPicPr>
        <p:blipFill>
          <a:blip r:embed="rId7"/>
          <a:srcRect l="15740"/>
          <a:stretch>
            <a:fillRect/>
          </a:stretch>
        </p:blipFill>
        <p:spPr>
          <a:xfrm>
            <a:off x="5362987" y="1224772"/>
            <a:ext cx="1802784" cy="1828800"/>
          </a:xfrm>
          <a:prstGeom prst="rect">
            <a:avLst/>
          </a:prstGeom>
        </p:spPr>
      </p:pic>
      <p:pic>
        <p:nvPicPr>
          <p:cNvPr id="15" name="Picture 14">
            <a:extLst>
              <a:ext uri="{FF2B5EF4-FFF2-40B4-BE49-F238E27FC236}">
                <a16:creationId xmlns:a16="http://schemas.microsoft.com/office/drawing/2014/main" id="{DDFFDCEA-816B-8C8E-2545-43168D582F5E}"/>
              </a:ext>
            </a:extLst>
          </p:cNvPr>
          <p:cNvPicPr>
            <a:picLocks noChangeAspect="1"/>
          </p:cNvPicPr>
          <p:nvPr/>
        </p:nvPicPr>
        <p:blipFill>
          <a:blip r:embed="rId8"/>
          <a:srcRect l="7893"/>
          <a:stretch>
            <a:fillRect/>
          </a:stretch>
        </p:blipFill>
        <p:spPr>
          <a:xfrm>
            <a:off x="8765205" y="1204308"/>
            <a:ext cx="1802784" cy="1828800"/>
          </a:xfrm>
          <a:prstGeom prst="rect">
            <a:avLst/>
          </a:prstGeom>
        </p:spPr>
      </p:pic>
      <p:sp>
        <p:nvSpPr>
          <p:cNvPr id="16" name="TextBox 15">
            <a:extLst>
              <a:ext uri="{FF2B5EF4-FFF2-40B4-BE49-F238E27FC236}">
                <a16:creationId xmlns:a16="http://schemas.microsoft.com/office/drawing/2014/main" id="{6E1A878A-C3C6-3249-62CD-21406547CF75}"/>
              </a:ext>
            </a:extLst>
          </p:cNvPr>
          <p:cNvSpPr txBox="1"/>
          <p:nvPr/>
        </p:nvSpPr>
        <p:spPr>
          <a:xfrm>
            <a:off x="4818235" y="3080895"/>
            <a:ext cx="2892287" cy="646331"/>
          </a:xfrm>
          <a:prstGeom prst="rect">
            <a:avLst/>
          </a:prstGeom>
          <a:noFill/>
        </p:spPr>
        <p:txBody>
          <a:bodyPr wrap="square" rtlCol="0">
            <a:spAutoFit/>
          </a:bodyPr>
          <a:lstStyle/>
          <a:p>
            <a:pPr algn="ctr"/>
            <a:r>
              <a:rPr lang="en-US"/>
              <a:t>Melinda McLellan</a:t>
            </a:r>
          </a:p>
          <a:p>
            <a:pPr algn="ctr"/>
            <a:r>
              <a:rPr lang="en-US"/>
              <a:t>mmclellan@bakerlaw.com</a:t>
            </a:r>
          </a:p>
        </p:txBody>
      </p:sp>
      <p:sp>
        <p:nvSpPr>
          <p:cNvPr id="17" name="TextBox 16">
            <a:extLst>
              <a:ext uri="{FF2B5EF4-FFF2-40B4-BE49-F238E27FC236}">
                <a16:creationId xmlns:a16="http://schemas.microsoft.com/office/drawing/2014/main" id="{8164D805-28E9-4423-162A-5CA503843ADE}"/>
              </a:ext>
            </a:extLst>
          </p:cNvPr>
          <p:cNvSpPr txBox="1"/>
          <p:nvPr/>
        </p:nvSpPr>
        <p:spPr>
          <a:xfrm>
            <a:off x="8341419" y="3053572"/>
            <a:ext cx="2770529" cy="646331"/>
          </a:xfrm>
          <a:prstGeom prst="rect">
            <a:avLst/>
          </a:prstGeom>
          <a:noFill/>
        </p:spPr>
        <p:txBody>
          <a:bodyPr wrap="square" rtlCol="0">
            <a:spAutoFit/>
          </a:bodyPr>
          <a:lstStyle/>
          <a:p>
            <a:pPr algn="ctr"/>
            <a:r>
              <a:rPr lang="en-US"/>
              <a:t>Nichole Sterling</a:t>
            </a:r>
          </a:p>
          <a:p>
            <a:pPr algn="ctr"/>
            <a:r>
              <a:rPr lang="en-US"/>
              <a:t>nsterling@bakerlaw.com</a:t>
            </a:r>
          </a:p>
        </p:txBody>
      </p:sp>
    </p:spTree>
    <p:extLst>
      <p:ext uri="{BB962C8B-B14F-4D97-AF65-F5344CB8AC3E}">
        <p14:creationId xmlns:p14="http://schemas.microsoft.com/office/powerpoint/2010/main" val="2261551615"/>
      </p:ext>
    </p:extLst>
  </p:cSld>
  <p:clrMapOvr>
    <a:masterClrMapping/>
  </p:clrMapOvr>
</p:sld>
</file>

<file path=ppt/theme/theme1.xml><?xml version="1.0" encoding="utf-8"?>
<a:theme xmlns:a="http://schemas.openxmlformats.org/drawingml/2006/main" name="BH Master Template">
  <a:themeElements>
    <a:clrScheme name="Custom 3--New Table Color">
      <a:dk1>
        <a:srgbClr val="54585A"/>
      </a:dk1>
      <a:lt1>
        <a:sysClr val="window" lastClr="FFFFFF"/>
      </a:lt1>
      <a:dk2>
        <a:srgbClr val="262626"/>
      </a:dk2>
      <a:lt2>
        <a:srgbClr val="CCDDEA"/>
      </a:lt2>
      <a:accent1>
        <a:srgbClr val="00778B"/>
      </a:accent1>
      <a:accent2>
        <a:srgbClr val="CCDDEA"/>
      </a:accent2>
      <a:accent3>
        <a:srgbClr val="CB333B"/>
      </a:accent3>
      <a:accent4>
        <a:srgbClr val="A8AE37"/>
      </a:accent4>
      <a:accent5>
        <a:srgbClr val="8C282C"/>
      </a:accent5>
      <a:accent6>
        <a:srgbClr val="59315F"/>
      </a:accent6>
      <a:hlink>
        <a:srgbClr val="CB333B"/>
      </a:hlink>
      <a:folHlink>
        <a:srgbClr val="A5A5A5"/>
      </a:folHlink>
    </a:clrScheme>
    <a:fontScheme name="Office Classic 2">
      <a:maj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ajorFont>
      <a:min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1_BH Master Template">
  <a:themeElements>
    <a:clrScheme name="Custom 3--New Table Color">
      <a:dk1>
        <a:srgbClr val="54585A"/>
      </a:dk1>
      <a:lt1>
        <a:sysClr val="window" lastClr="FFFFFF"/>
      </a:lt1>
      <a:dk2>
        <a:srgbClr val="262626"/>
      </a:dk2>
      <a:lt2>
        <a:srgbClr val="CCDDEA"/>
      </a:lt2>
      <a:accent1>
        <a:srgbClr val="00778B"/>
      </a:accent1>
      <a:accent2>
        <a:srgbClr val="CCDDEA"/>
      </a:accent2>
      <a:accent3>
        <a:srgbClr val="CB333B"/>
      </a:accent3>
      <a:accent4>
        <a:srgbClr val="A8AE37"/>
      </a:accent4>
      <a:accent5>
        <a:srgbClr val="8C282C"/>
      </a:accent5>
      <a:accent6>
        <a:srgbClr val="59315F"/>
      </a:accent6>
      <a:hlink>
        <a:srgbClr val="CB333B"/>
      </a:hlink>
      <a:folHlink>
        <a:srgbClr val="A5A5A5"/>
      </a:folHlink>
    </a:clrScheme>
    <a:fontScheme name="Office Classic 2">
      <a:maj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ajorFont>
      <a:minorFont>
        <a:latin typeface="Arial"/>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微軟正黑體"/>
        <a:font script="Laoo" typeface="DokChampa"/>
        <a:font script="Mong" typeface="Mongolian Baiti"/>
        <a:font script="Hans" typeface="黑体"/>
        <a:font script="Guru" typeface="Raavi"/>
        <a:font script="Thaa" typeface="MV Boli"/>
        <a:font script="Cans" typeface="Euphemia"/>
        <a:font script="Hang" typeface="굴림"/>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Calibri"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Calibri"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BH Master Template_Wide</Template>
  <TotalTime>4</TotalTime>
  <Words>2033</Words>
  <Application>Microsoft Office PowerPoint</Application>
  <PresentationFormat>Widescreen</PresentationFormat>
  <Paragraphs>195</Paragraphs>
  <Slides>19</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Arial Narrow</vt:lpstr>
      <vt:lpstr>Calibri</vt:lpstr>
      <vt:lpstr>Courier New</vt:lpstr>
      <vt:lpstr>Symbol</vt:lpstr>
      <vt:lpstr>Verdana</vt:lpstr>
      <vt:lpstr>Wingdings</vt:lpstr>
      <vt:lpstr>BH Master Template</vt:lpstr>
      <vt:lpstr>1_BH Master Template</vt:lpstr>
      <vt:lpstr>GDPR Compliant…Now What Else Are You Missing?</vt:lpstr>
      <vt:lpstr>PowerPoint Presentation</vt:lpstr>
      <vt:lpstr>The "Swiss Finish"</vt:lpstr>
      <vt:lpstr>More guidance for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GDPR Compliant…Now What Else Are You Missing?</dc:title>
  <dc:creator/>
  <cp:lastModifiedBy>Meredith, Caitlin</cp:lastModifiedBy>
  <cp:revision>3</cp:revision>
  <cp:lastPrinted>1900-01-01T00:00:00Z</cp:lastPrinted>
  <dcterms:created xsi:type="dcterms:W3CDTF">1900-01-01T00:00:00Z</dcterms:created>
  <dcterms:modified xsi:type="dcterms:W3CDTF">2023-10-04T15:50:45Z</dcterms:modified>
</cp:coreProperties>
</file>